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29/04/2020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av"/><Relationship Id="rId7" Type="http://schemas.openxmlformats.org/officeDocument/2006/relationships/image" Target="../media/image2.gif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wav"/><Relationship Id="rId7" Type="http://schemas.openxmlformats.org/officeDocument/2006/relationships/image" Target="../media/image17.gif"/><Relationship Id="rId2" Type="http://schemas.microsoft.com/office/2007/relationships/media" Target="../media/media10.wav"/><Relationship Id="rId1" Type="http://schemas.openxmlformats.org/officeDocument/2006/relationships/tags" Target="../tags/tag10.xml"/><Relationship Id="rId6" Type="http://schemas.openxmlformats.org/officeDocument/2006/relationships/hyperlink" Target="https://youtu.be/S5lVRf_wwzg" TargetMode="External"/><Relationship Id="rId5" Type="http://schemas.openxmlformats.org/officeDocument/2006/relationships/hyperlink" Target="https://youtu.be/Z79rO9Y55jU" TargetMode="Externa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av"/><Relationship Id="rId2" Type="http://schemas.microsoft.com/office/2007/relationships/media" Target="../media/media11.wav"/><Relationship Id="rId1" Type="http://schemas.openxmlformats.org/officeDocument/2006/relationships/tags" Target="../tags/tag11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2" Type="http://schemas.microsoft.com/office/2007/relationships/media" Target="../media/media13.wav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20.jp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av"/><Relationship Id="rId2" Type="http://schemas.microsoft.com/office/2007/relationships/media" Target="../media/media14.wav"/><Relationship Id="rId1" Type="http://schemas.openxmlformats.org/officeDocument/2006/relationships/tags" Target="../tags/tag14.xml"/><Relationship Id="rId6" Type="http://schemas.openxmlformats.org/officeDocument/2006/relationships/image" Target="../media/image3.png"/><Relationship Id="rId5" Type="http://schemas.openxmlformats.org/officeDocument/2006/relationships/image" Target="../media/image21.jpe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7" Type="http://schemas.openxmlformats.org/officeDocument/2006/relationships/image" Target="../media/image3.png"/><Relationship Id="rId2" Type="http://schemas.microsoft.com/office/2007/relationships/media" Target="../media/media3.wav"/><Relationship Id="rId1" Type="http://schemas.openxmlformats.org/officeDocument/2006/relationships/tags" Target="../tags/tag3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3.png"/><Relationship Id="rId2" Type="http://schemas.microsoft.com/office/2007/relationships/media" Target="../media/media7.wav"/><Relationship Id="rId1" Type="http://schemas.openxmlformats.org/officeDocument/2006/relationships/tags" Target="../tags/tag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audio" Target="../media/media8.wav"/><Relationship Id="rId7" Type="http://schemas.openxmlformats.org/officeDocument/2006/relationships/image" Target="../media/image14.gif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view10547630" TargetMode="External"/><Relationship Id="rId3" Type="http://schemas.openxmlformats.org/officeDocument/2006/relationships/audio" Target="../media/media9.wav"/><Relationship Id="rId7" Type="http://schemas.openxmlformats.org/officeDocument/2006/relationships/hyperlink" Target="https://learningapps.org/watch?v=pi8pw2hck20" TargetMode="External"/><Relationship Id="rId2" Type="http://schemas.microsoft.com/office/2007/relationships/media" Target="../media/media9.wav"/><Relationship Id="rId1" Type="http://schemas.openxmlformats.org/officeDocument/2006/relationships/tags" Target="../tags/tag9.xml"/><Relationship Id="rId6" Type="http://schemas.openxmlformats.org/officeDocument/2006/relationships/hyperlink" Target="https://learningapps.org/watch?v=pjq8s6rya20" TargetMode="External"/><Relationship Id="rId5" Type="http://schemas.openxmlformats.org/officeDocument/2006/relationships/hyperlink" Target="https://learningapps.org/watch?v=ppn07k4b320" TargetMode="Externa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learningapps.org/1050989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" y="-96789"/>
            <a:ext cx="9144000" cy="6858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364088" y="5008600"/>
            <a:ext cx="41901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>
                <a:latin typeface="Monotype Corsiva" pitchFamily="66" charset="0"/>
                <a:cs typeface="Mongolian Baiti" pitchFamily="66" charset="0"/>
              </a:rPr>
              <a:t>SEZ I T.N.</a:t>
            </a:r>
          </a:p>
          <a:p>
            <a:pPr algn="ctr"/>
            <a:r>
              <a:rPr lang="it-IT" sz="2800" dirty="0">
                <a:latin typeface="Monotype Corsiva" pitchFamily="66" charset="0"/>
                <a:cs typeface="Mongolian Baiti" pitchFamily="66" charset="0"/>
              </a:rPr>
              <a:t>Maestra Maria Grazia </a:t>
            </a:r>
            <a:r>
              <a:rPr lang="it-IT" sz="2800" dirty="0" smtClean="0">
                <a:latin typeface="Monotype Corsiva" pitchFamily="66" charset="0"/>
                <a:cs typeface="Mongolian Baiti" pitchFamily="66" charset="0"/>
              </a:rPr>
              <a:t> </a:t>
            </a:r>
            <a:endParaRPr lang="it-IT" sz="2800" dirty="0">
              <a:latin typeface="Monotype Corsiva" pitchFamily="66" charset="0"/>
              <a:cs typeface="Mongolian Baiti" pitchFamily="66" charset="0"/>
            </a:endParaRPr>
          </a:p>
          <a:p>
            <a:pPr algn="ctr"/>
            <a:r>
              <a:rPr lang="it-IT" sz="2800" dirty="0">
                <a:latin typeface="Monotype Corsiva" pitchFamily="66" charset="0"/>
                <a:cs typeface="Mongolian Baiti" pitchFamily="66" charset="0"/>
              </a:rPr>
              <a:t>M</a:t>
            </a:r>
            <a:r>
              <a:rPr lang="it-IT" sz="2800" dirty="0" smtClean="0">
                <a:latin typeface="Monotype Corsiva" pitchFamily="66" charset="0"/>
                <a:cs typeface="Mongolian Baiti" pitchFamily="66" charset="0"/>
              </a:rPr>
              <a:t>aestra </a:t>
            </a:r>
            <a:r>
              <a:rPr lang="it-IT" sz="2800" dirty="0">
                <a:latin typeface="Monotype Corsiva" pitchFamily="66" charset="0"/>
                <a:cs typeface="Mongolian Baiti" pitchFamily="66" charset="0"/>
              </a:rPr>
              <a:t>Ina</a:t>
            </a:r>
          </a:p>
        </p:txBody>
      </p:sp>
      <p:pic>
        <p:nvPicPr>
          <p:cNvPr id="4" name="Picture 12" descr="Going RV Way: LoveBugs and Thunderstorm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5126624"/>
            <a:ext cx="1944216" cy="17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Going RV Way: LoveBugs and Thunderstorm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990200"/>
            <a:ext cx="1944216" cy="174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20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0"/>
    </mc:Choice>
    <mc:Fallback>
      <p:transition spd="slow" advTm="7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556792"/>
            <a:ext cx="3134833" cy="3693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hlinkClick r:id="rId5"/>
              </a:rPr>
              <a:t>IL BALLO DELLO SPAZZOLINO</a:t>
            </a:r>
          </a:p>
          <a:p>
            <a:r>
              <a:rPr lang="it-IT" dirty="0" smtClean="0">
                <a:hlinkClick r:id="rId5"/>
              </a:rPr>
              <a:t>https</a:t>
            </a:r>
            <a:r>
              <a:rPr lang="it-IT" dirty="0">
                <a:hlinkClick r:id="rId5"/>
              </a:rPr>
              <a:t>://</a:t>
            </a:r>
            <a:r>
              <a:rPr lang="it-IT" dirty="0" smtClean="0">
                <a:hlinkClick r:id="rId5"/>
              </a:rPr>
              <a:t>youtu.be/Z79rO9Y55jU</a:t>
            </a:r>
            <a:r>
              <a:rPr lang="it-IT" dirty="0" smtClean="0"/>
              <a:t> 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L’IGIENE</a:t>
            </a:r>
            <a:endParaRPr lang="it-IT" dirty="0"/>
          </a:p>
          <a:p>
            <a:r>
              <a:rPr lang="it-IT" dirty="0">
                <a:hlinkClick r:id="rId6"/>
              </a:rPr>
              <a:t>https://</a:t>
            </a:r>
            <a:r>
              <a:rPr lang="it-IT" dirty="0" smtClean="0">
                <a:hlinkClick r:id="rId6"/>
              </a:rPr>
              <a:t>youtu.be/S5lVRf_wwzg</a:t>
            </a:r>
            <a:r>
              <a:rPr lang="it-IT" dirty="0" smtClean="0"/>
              <a:t> </a:t>
            </a:r>
          </a:p>
          <a:p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11560" y="62068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CANTIAMO INSIEME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Bambino che si lava i denti GIF - Scarica &amp; Condividi su PHONEK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5"/>
            <a:ext cx="2286000" cy="38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458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13"/>
    </mc:Choice>
    <mc:Fallback>
      <p:transition spd="slow" advTm="14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4" t="28757" b="12422"/>
          <a:stretch/>
        </p:blipFill>
        <p:spPr>
          <a:xfrm>
            <a:off x="971600" y="1496608"/>
            <a:ext cx="7000329" cy="489654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259632" y="404664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NOMINA GLI OGGETTI DELL’IGIENE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150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87"/>
    </mc:Choice>
    <mc:Fallback>
      <p:transition spd="slow" advTm="8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" t="27048" b="13333"/>
          <a:stretch/>
        </p:blipFill>
        <p:spPr>
          <a:xfrm>
            <a:off x="1043608" y="773415"/>
            <a:ext cx="7416823" cy="596795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07704" y="18864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COLLEGA GLI OGGETTI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330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0"/>
    </mc:Choice>
    <mc:Fallback>
      <p:transition spd="slow" advTm="10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971600" y="260648"/>
            <a:ext cx="720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LE PRINCIPALI REGOLE IGIENICHE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12380"/>
          <a:stretch/>
        </p:blipFill>
        <p:spPr>
          <a:xfrm>
            <a:off x="971601" y="1045029"/>
            <a:ext cx="7200798" cy="49638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47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39"/>
    </mc:Choice>
    <mc:Fallback>
      <p:transition spd="slow" advTm="13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arzelletta Pierino e la maestra che par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28092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55576" y="1196752"/>
            <a:ext cx="4536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CIAO BIMBI</a:t>
            </a:r>
          </a:p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TANTI BACI E ABBRACCI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569242"/>
      </p:ext>
    </p:extLst>
  </p:cSld>
  <p:clrMapOvr>
    <a:masterClrMapping/>
  </p:clrMapOvr>
  <p:transition spd="slow" advTm="780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sotras somos... - ¡Cuidado de la higiene corporal en infantes e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03" y="-33306"/>
            <a:ext cx="9289032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635896" y="2420888"/>
            <a:ext cx="2520280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3600" dirty="0" smtClean="0">
                <a:latin typeface="Times New Roman" pitchFamily="18" charset="0"/>
                <a:cs typeface="Times New Roman" pitchFamily="18" charset="0"/>
              </a:rPr>
              <a:t>IGIENE</a:t>
            </a:r>
          </a:p>
          <a:p>
            <a:pPr algn="ctr"/>
            <a:endParaRPr lang="it-IT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865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935">
        <p:cut/>
      </p:transition>
    </mc:Choice>
    <mc:Fallback>
      <p:transition advTm="3935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411760" y="404664"/>
            <a:ext cx="40222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IGIENE PERSONALE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POR LA EDUCACIÓN DEL PERÚ: La higiene de la ropa y juguetes de los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9439"/>
            <a:ext cx="2573359" cy="554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572000" y="1340768"/>
            <a:ext cx="37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IMPARIAMO A TENERE PULITO IL NOSTRO CORPO PER ELIMINARE MICROBI E BATTERI </a:t>
            </a:r>
          </a:p>
          <a:p>
            <a:pPr algn="just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CHE POSSONO FARCI STARE MALE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Gross Bacteria GIF by kirun - Find &amp; Share on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310" y="3535187"/>
            <a:ext cx="1266076" cy="79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805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07"/>
    </mc:Choice>
    <mc:Fallback>
      <p:transition spd="slow" advTm="13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547664" y="476672"/>
            <a:ext cx="6408712" cy="107721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RICORDATI DI LAVARE LE MANI OGNI VOLTA CHE SI SPORCANO 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6" descr="Imag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5" t="10852" r="15460" b="23334"/>
          <a:stretch/>
        </p:blipFill>
        <p:spPr>
          <a:xfrm>
            <a:off x="2339752" y="1700808"/>
            <a:ext cx="4392488" cy="47525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78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8"/>
    </mc:Choice>
    <mc:Fallback>
      <p:transition spd="slow" advTm="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332656"/>
            <a:ext cx="8496944" cy="107721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RICORDATI DI LAVARE IL VISO OGNI MATTINA E OGNI QUALVOLTA E’ SPORCO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76" b="34857"/>
          <a:stretch/>
        </p:blipFill>
        <p:spPr>
          <a:xfrm>
            <a:off x="1331640" y="1628801"/>
            <a:ext cx="5976664" cy="471175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5313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8"/>
    </mc:Choice>
    <mc:Fallback>
      <p:transition spd="slow" advTm="8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-28925" y="188640"/>
            <a:ext cx="8712968" cy="107721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RICORDATI DI LAVARE I DENTI ALMENO DUE VOLTE AL GIORNO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-28925" y="1265858"/>
            <a:ext cx="8712968" cy="156966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LA MATTINA QUANDO TI SVEGLI E LA SERA PRIMA DI ANDARE A LETTO E SE PUOI ANCHE DOPO PRANZO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4" b="44698"/>
          <a:stretch/>
        </p:blipFill>
        <p:spPr>
          <a:xfrm>
            <a:off x="1187624" y="3068960"/>
            <a:ext cx="6552728" cy="349742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581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56"/>
    </mc:Choice>
    <mc:Fallback>
      <p:transition spd="slow" advTm="14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260648"/>
            <a:ext cx="8352928" cy="2062103"/>
          </a:xfrm>
          <a:prstGeom prst="rect">
            <a:avLst/>
          </a:prstGeom>
          <a:noFill/>
          <a:ln w="57150">
            <a:solidFill>
              <a:schemeClr val="accent3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RICORDATI DI LAVARE TUTTO IL CORPO ALMENO UNA VOLTA AL GIORNO FACENDO IL BAGNETTO O FACENDO LA DOCCIA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40572"/>
          <a:stretch/>
        </p:blipFill>
        <p:spPr>
          <a:xfrm>
            <a:off x="395536" y="2617480"/>
            <a:ext cx="4104456" cy="352697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1" b="40191"/>
          <a:stretch/>
        </p:blipFill>
        <p:spPr>
          <a:xfrm>
            <a:off x="4788024" y="2617480"/>
            <a:ext cx="3960440" cy="352697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4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15"/>
    </mc:Choice>
    <mc:Fallback>
      <p:transition spd="slow" advTm="14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1680" y="260648"/>
            <a:ext cx="5904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ATTIVITA’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806327" y="845423"/>
            <a:ext cx="741682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IMPARIAMO LA FILASTROCCA</a:t>
            </a:r>
          </a:p>
          <a:p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FILASTROCCA MOLTO PULITA</a:t>
            </a:r>
          </a:p>
          <a:p>
            <a:pPr algn="ctr"/>
            <a:endParaRPr lang="it-IT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FILASTROCCA MOLTO PULITA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LAVO LE MANI E TUTTE LE DITA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LAVO I PIEDINI STANCHI E SUDATI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QUANDO LI ASCIUGO SON PROFUMATI,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LAVO BENE LE ORECCHIE E IL VISO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SPAZZOLO I DENTI, VEDRAI CHE SORRISO!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LAVO I CAPELLI FACENDO LA DOCCIA,</a:t>
            </a:r>
          </a:p>
          <a:p>
            <a:pPr algn="ctr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PIANGO</a:t>
            </a:r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: NELL’OCCHIO E’ ENTRATA UNA GOCCIA!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USO L’ACQUA E IL SAPONE ROTONDO </a:t>
            </a:r>
          </a:p>
          <a:p>
            <a:pPr algn="ctr"/>
            <a:r>
              <a:rPr lang="it-IT" sz="2400" dirty="0" smtClean="0">
                <a:latin typeface="Times New Roman" pitchFamily="18" charset="0"/>
                <a:cs typeface="Times New Roman" pitchFamily="18" charset="0"/>
              </a:rPr>
              <a:t>SONO IL BIMBO PIU’ PULITO DEL MONDO!</a:t>
            </a:r>
          </a:p>
          <a:p>
            <a:endParaRPr lang="it-IT" dirty="0"/>
          </a:p>
        </p:txBody>
      </p:sp>
      <p:sp>
        <p:nvSpPr>
          <p:cNvPr id="4" name="AutoShape 2" descr="Mi lavo le mani - Scuola Fenarol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100" name="Picture 4" descr="Mi lavo le mani - Scuola Fenarol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132646"/>
            <a:ext cx="1587326" cy="101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lustraciones, imágenes y vectores de stock sobre Pies Doctor ..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" r="66857" b="8704"/>
          <a:stretch/>
        </p:blipFill>
        <p:spPr bwMode="auto">
          <a:xfrm>
            <a:off x="459279" y="2427284"/>
            <a:ext cx="1248073" cy="143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early White by Heather Larsson for MatchBack Media on Dribbble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037" y="3650360"/>
            <a:ext cx="1378496" cy="103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Gif Animate Docci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" y="4167296"/>
            <a:ext cx="1104057" cy="1247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▷ Bimbi: Immagini, Gif Animate &amp; Clipart – 100% GRATIS!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463" y="5124962"/>
            <a:ext cx="1857375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2364488"/>
      </p:ext>
    </p:extLst>
  </p:cSld>
  <p:clrMapOvr>
    <a:masterClrMapping/>
  </p:clrMapOvr>
  <p:transition spd="slow" advTm="3849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394480" y="476671"/>
            <a:ext cx="6264696" cy="584775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Times New Roman" pitchFamily="18" charset="0"/>
                <a:cs typeface="Times New Roman" pitchFamily="18" charset="0"/>
              </a:rPr>
              <a:t>ADESSO GIOCHIAMO</a:t>
            </a:r>
            <a:endParaRPr lang="it-IT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70078" y="1609583"/>
            <a:ext cx="603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5"/>
              </a:rPr>
              <a:t>https://</a:t>
            </a:r>
            <a:r>
              <a:rPr lang="it-IT" dirty="0" smtClean="0">
                <a:hlinkClick r:id="rId5"/>
              </a:rPr>
              <a:t>learningapps.org/watch?v=ppn07k4b320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87462" y="124025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C000"/>
                </a:solidFill>
              </a:rPr>
              <a:t>ASCOLTA E ASSOCIA</a:t>
            </a:r>
            <a:endParaRPr lang="it-IT" dirty="0">
              <a:solidFill>
                <a:srgbClr val="FFC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130324" y="221672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EDUCAZIONE ALL’IGIENE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263511" y="2586058"/>
            <a:ext cx="46675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6"/>
              </a:rPr>
              <a:t>https://</a:t>
            </a:r>
            <a:r>
              <a:rPr lang="it-IT" dirty="0" smtClean="0">
                <a:hlinkClick r:id="rId6"/>
              </a:rPr>
              <a:t>learningapps.org/watch?v=pjq8s6rya20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295879" y="3445916"/>
            <a:ext cx="55983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7"/>
              </a:rPr>
              <a:t>https://</a:t>
            </a:r>
            <a:r>
              <a:rPr lang="it-IT" dirty="0" smtClean="0">
                <a:hlinkClick r:id="rId7"/>
              </a:rPr>
              <a:t>learningapps.org/watch?v=pi8pw2hck20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971600" y="3076584"/>
            <a:ext cx="312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00B0F0"/>
                </a:solidFill>
              </a:rPr>
              <a:t> RIORDINA LE SEQUENZE</a:t>
            </a:r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5450782" y="4160805"/>
            <a:ext cx="312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LAVARSI I DENTI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858642" y="4530137"/>
            <a:ext cx="3999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8"/>
              </a:rPr>
              <a:t>https://</a:t>
            </a:r>
            <a:r>
              <a:rPr lang="it-IT" dirty="0" smtClean="0">
                <a:hlinkClick r:id="rId8"/>
              </a:rPr>
              <a:t>learningapps.org/view10547630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270078" y="5733256"/>
            <a:ext cx="3563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hlinkClick r:id="rId9"/>
              </a:rPr>
              <a:t>https://</a:t>
            </a:r>
            <a:r>
              <a:rPr lang="it-IT" dirty="0" smtClean="0">
                <a:hlinkClick r:id="rId9"/>
              </a:rPr>
              <a:t>learningapps.org/10509893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95879" y="5354555"/>
            <a:ext cx="2763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chemeClr val="accent3">
                    <a:lumMod val="50000"/>
                  </a:schemeClr>
                </a:solidFill>
              </a:rPr>
              <a:t>LAVARSI LE MANI</a:t>
            </a:r>
            <a:endParaRPr lang="it-IT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624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89"/>
    </mc:Choice>
    <mc:Fallback>
      <p:transition spd="slow" advTm="23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.5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3.3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4|3.1|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4.4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7.2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6|6.1|6.3|5.1|6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2|1.7|1.5|1|1|1.1|1.6|1.7|1.8|1.5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237</Words>
  <Application>Microsoft Office PowerPoint</Application>
  <PresentationFormat>Presentazione su schermo (4:3)</PresentationFormat>
  <Paragraphs>57</Paragraphs>
  <Slides>14</Slides>
  <Notes>0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</dc:creator>
  <cp:lastModifiedBy>User</cp:lastModifiedBy>
  <cp:revision>27</cp:revision>
  <dcterms:created xsi:type="dcterms:W3CDTF">2020-04-28T15:08:23Z</dcterms:created>
  <dcterms:modified xsi:type="dcterms:W3CDTF">2020-04-29T14:13:11Z</dcterms:modified>
</cp:coreProperties>
</file>