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1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9813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f08b75e75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f08b75e75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ca49280267ba78b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ca49280267ba78b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f08b75e75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f08b75e75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2fdeaaa3d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2fdeaaa3d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f08b75e75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f08b75e75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f08b75e75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f08b75e75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88375"/>
            <a:ext cx="8520600" cy="7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WONDER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6">
            <a:alphaModFix/>
          </a:blip>
          <a:srcRect l="12254" t="9644" r="9492" b="16396"/>
          <a:stretch/>
        </p:blipFill>
        <p:spPr>
          <a:xfrm>
            <a:off x="4457400" y="772977"/>
            <a:ext cx="4374900" cy="42878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105800" y="1769313"/>
            <a:ext cx="27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13"/>
          <p:cNvSpPr txBox="1"/>
          <p:nvPr/>
        </p:nvSpPr>
        <p:spPr>
          <a:xfrm>
            <a:off x="122838" y="772977"/>
            <a:ext cx="4025100" cy="41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lt1"/>
                </a:solidFill>
              </a:rPr>
              <a:t>Dalla lettura del libro “Wonder”abbiamo approfondito molte tematiche tra cui: Gentilezza, Amicizia, Bullismo, Solitudine, Solidarietà, Diversità-Disabilità, e di queste tematiche ne abbiamo parlato molto, specialmente del protagonista, che purtroppo soffre di una malattia di nome cranio-facciale e per questo ha subito 14 interventi ed è stato molto tempo in ospedale.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588400" y="3063775"/>
            <a:ext cx="712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Caroline Pennell - We're Going To Be Friends (The White Stripes Cover) - Wonder Soundtra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542450" y="0"/>
            <a:ext cx="750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920">
                <a:solidFill>
                  <a:schemeClr val="lt1"/>
                </a:solidFill>
              </a:rPr>
              <a:t>LA DIVERSITÀ-DISABILITÀ</a:t>
            </a:r>
            <a:endParaRPr sz="3920" dirty="0">
              <a:solidFill>
                <a:schemeClr val="lt1"/>
              </a:solidFill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153350" y="993000"/>
            <a:ext cx="8520600" cy="38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lt1"/>
                </a:solidFill>
              </a:rPr>
              <a:t>La diversità non deve essere un ostacolo, ma una ricchezza, perché tutti noi siamo diversi e non ci dobbiamo escludere. ‘’Dobbiamo cambiare il nostro modo di vedere ma non dobbiamo cambiare noi stessi.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dirty="0">
                <a:solidFill>
                  <a:schemeClr val="lt1"/>
                </a:solidFill>
              </a:rPr>
              <a:t>Tutte queste tematiche noi le abbiamo sentite nostre, perchè in 5 anni siamo stati vicino al nostro compagno disabile, l’abbiamo aiutato e sostenuto in tutte le attività scolastiche ed extrascolastiche facendolo sentire parte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dirty="0">
                <a:solidFill>
                  <a:schemeClr val="lt1"/>
                </a:solidFill>
              </a:rPr>
              <a:t>d</a:t>
            </a:r>
            <a:r>
              <a:rPr lang="it" dirty="0">
                <a:solidFill>
                  <a:schemeClr val="lt1"/>
                </a:solidFill>
              </a:rPr>
              <a:t>el gruppo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l="7745" t="15528" r="23279" b="12745"/>
          <a:stretch/>
        </p:blipFill>
        <p:spPr>
          <a:xfrm>
            <a:off x="6349700" y="2841150"/>
            <a:ext cx="2418549" cy="21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311700" y="133050"/>
            <a:ext cx="8520600" cy="7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LA SOLITUDINE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448375" y="849750"/>
            <a:ext cx="8520600" cy="13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Non è bella questa sensazione e si prova quando una persona viene lasciata in disparte o esclusa da un gruppo.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l="12357" t="25948" r="25170" b="10153"/>
          <a:stretch/>
        </p:blipFill>
        <p:spPr>
          <a:xfrm>
            <a:off x="6303850" y="2010575"/>
            <a:ext cx="2254551" cy="212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l="13109" t="6270" r="13116" b="21155"/>
          <a:stretch/>
        </p:blipFill>
        <p:spPr>
          <a:xfrm>
            <a:off x="595375" y="2199150"/>
            <a:ext cx="2484825" cy="18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ctrTitle"/>
          </p:nvPr>
        </p:nvSpPr>
        <p:spPr>
          <a:xfrm>
            <a:off x="2522050" y="0"/>
            <a:ext cx="3640200" cy="8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BULLISMO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355475" y="1455000"/>
            <a:ext cx="47271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it" sz="2570" dirty="0">
                <a:solidFill>
                  <a:schemeClr val="lt1"/>
                </a:solidFill>
              </a:rPr>
              <a:t>‘’Ciò che ci spaventa non è la violenza dei cattivi, è l’indifferenza dei buoni’’. Il bullismo è una forma di violenza che viene esercitata da persone aggressive, che non vogliono essere viste deboli.</a:t>
            </a:r>
            <a:endParaRPr sz="2570" dirty="0">
              <a:solidFill>
                <a:schemeClr val="lt1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l="12132" t="14119" r="12132" b="8974"/>
          <a:stretch/>
        </p:blipFill>
        <p:spPr>
          <a:xfrm>
            <a:off x="5518000" y="1346875"/>
            <a:ext cx="3217176" cy="244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ctrTitle"/>
          </p:nvPr>
        </p:nvSpPr>
        <p:spPr>
          <a:xfrm>
            <a:off x="344708" y="-11135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SOLIDARIETÀ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l="11126" t="12398" r="19419" b="15137"/>
          <a:stretch/>
        </p:blipFill>
        <p:spPr>
          <a:xfrm>
            <a:off x="6261675" y="2020300"/>
            <a:ext cx="2310501" cy="29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3815275" y="2571750"/>
            <a:ext cx="58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344700" y="1806649"/>
            <a:ext cx="5373054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lt1"/>
                </a:solidFill>
              </a:rPr>
              <a:t>La solidarietà vuol dire essere altruisti, cioè essere disposti ad aiutare gli altri senza chiedere nulla.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lt1"/>
                </a:solidFill>
              </a:rPr>
              <a:t>‘’Imparare ad amare ciò che desideri ma anche ciò che ci assomiglia’’</a:t>
            </a:r>
            <a:endParaRPr sz="2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ctrTitle"/>
          </p:nvPr>
        </p:nvSpPr>
        <p:spPr>
          <a:xfrm>
            <a:off x="311700" y="1730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LA GENTILEZZA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300684" y="977680"/>
            <a:ext cx="8520600" cy="18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lt1"/>
                </a:solidFill>
              </a:rPr>
              <a:t>‘Se guardi il mondo  con gentilezza, troverai sempre qualcosa di straordinario’.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lt1"/>
                </a:solidFill>
              </a:rPr>
              <a:t>La gentilezza non ha rischi, rende felici, genera bellezza e rende migliori. 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4">
            <a:alphaModFix/>
          </a:blip>
          <a:srcRect t="6188" b="16255"/>
          <a:stretch/>
        </p:blipFill>
        <p:spPr>
          <a:xfrm>
            <a:off x="2308825" y="2571750"/>
            <a:ext cx="4007826" cy="2472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902" y="-709130"/>
            <a:ext cx="9930452" cy="613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-1170763"/>
            <a:ext cx="8520600" cy="205260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L’AMICIZIA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5575" y="1412023"/>
            <a:ext cx="4249283" cy="3106757"/>
          </a:xfrm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chemeClr val="bg1"/>
                </a:solidFill>
              </a:rPr>
              <a:t>L’amicizia è una relazione d’affetto, tra delle persone, in cui c’è una carica emotiva basata sul rispetto, sulla sincerità, sulla fiducia, e sulla disponibilità </a:t>
            </a:r>
          </a:p>
        </p:txBody>
      </p:sp>
      <p:sp>
        <p:nvSpPr>
          <p:cNvPr id="4" name="AutoShape 5" descr="blob:https://web.whatsapp.com/1a488718-996d-4985-a4ec-2299b98f28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34" y="914524"/>
            <a:ext cx="3283027" cy="383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5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ctrTitle"/>
          </p:nvPr>
        </p:nvSpPr>
        <p:spPr>
          <a:xfrm>
            <a:off x="1858525" y="1408875"/>
            <a:ext cx="8970000" cy="271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WE ARE 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</a:rPr>
              <a:t>WONDER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423525" y="211515"/>
            <a:ext cx="8520600" cy="15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lt1"/>
                </a:solidFill>
              </a:rPr>
              <a:t>Fatto da: DANIELE IGNOFFO, GIOVANNI GERACI, MATTEO SCALICI e EDOARDO SCIORTINO. 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lt1"/>
                </a:solidFill>
              </a:rPr>
              <a:t>Anno scolastico: 2021/2022 </a:t>
            </a:r>
            <a:br>
              <a:rPr lang="it" dirty="0">
                <a:solidFill>
                  <a:schemeClr val="lt1"/>
                </a:solidFill>
              </a:rPr>
            </a:br>
            <a:r>
              <a:rPr lang="it" dirty="0">
                <a:solidFill>
                  <a:schemeClr val="lt1"/>
                </a:solidFill>
              </a:rPr>
              <a:t>Classe: 5°A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l="10866" t="10470" r="10504" b="3277"/>
          <a:stretch/>
        </p:blipFill>
        <p:spPr>
          <a:xfrm>
            <a:off x="878400" y="2049600"/>
            <a:ext cx="2518074" cy="286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326</Words>
  <Application>Microsoft Office PowerPoint</Application>
  <PresentationFormat>Presentazione su schermo (16:9)</PresentationFormat>
  <Paragraphs>23</Paragraphs>
  <Slides>8</Slides>
  <Notes>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0" baseType="lpstr">
      <vt:lpstr>Arial</vt:lpstr>
      <vt:lpstr>Simple Light</vt:lpstr>
      <vt:lpstr>WONDER</vt:lpstr>
      <vt:lpstr>LA DIVERSITÀ-DISABILITÀ</vt:lpstr>
      <vt:lpstr>LA SOLITUDINE</vt:lpstr>
      <vt:lpstr> BULLISMO</vt:lpstr>
      <vt:lpstr>SOLIDARIETÀ</vt:lpstr>
      <vt:lpstr>LA GENTILEZZA</vt:lpstr>
      <vt:lpstr>L’AMICIZIA</vt:lpstr>
      <vt:lpstr>WE ARE  WONDER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WONDER</dc:title>
  <dc:creator>Simona</dc:creator>
  <cp:lastModifiedBy>Giulio Bonafede</cp:lastModifiedBy>
  <cp:revision>10</cp:revision>
  <dcterms:modified xsi:type="dcterms:W3CDTF">2022-06-08T14:44:40Z</dcterms:modified>
</cp:coreProperties>
</file>