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0" r:id="rId2"/>
    <p:sldId id="261" r:id="rId3"/>
    <p:sldId id="263" r:id="rId4"/>
    <p:sldId id="262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A3EA7-6D7B-4429-87EC-DDDD42D794C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705C05-0EB6-411A-8946-4A188DFF2B17}">
      <dgm:prSet/>
      <dgm:spPr/>
      <dgm:t>
        <a:bodyPr/>
        <a:lstStyle/>
        <a:p>
          <a:r>
            <a:rPr lang="it-IT" dirty="0"/>
            <a:t>L’amicizia è stata una motivazione per </a:t>
          </a:r>
          <a:r>
            <a:rPr lang="it-IT" dirty="0" err="1"/>
            <a:t>Auggie</a:t>
          </a:r>
          <a:r>
            <a:rPr lang="it-IT" dirty="0"/>
            <a:t> a continuare l’anno di scuola media.</a:t>
          </a:r>
          <a:endParaRPr lang="en-US" dirty="0"/>
        </a:p>
      </dgm:t>
    </dgm:pt>
    <dgm:pt modelId="{3105F160-4D39-408D-9BBC-C6E272ED68CF}" type="parTrans" cxnId="{8A145DB8-212C-48FF-8053-CD9B5580A200}">
      <dgm:prSet/>
      <dgm:spPr/>
      <dgm:t>
        <a:bodyPr/>
        <a:lstStyle/>
        <a:p>
          <a:endParaRPr lang="en-US"/>
        </a:p>
      </dgm:t>
    </dgm:pt>
    <dgm:pt modelId="{6AA3A230-3A3B-492E-8589-E161ACEC05F1}" type="sibTrans" cxnId="{8A145DB8-212C-48FF-8053-CD9B5580A200}">
      <dgm:prSet/>
      <dgm:spPr/>
      <dgm:t>
        <a:bodyPr/>
        <a:lstStyle/>
        <a:p>
          <a:endParaRPr lang="en-US"/>
        </a:p>
      </dgm:t>
    </dgm:pt>
    <dgm:pt modelId="{C956979C-ACB8-40A8-8F7A-335D823FFC38}">
      <dgm:prSet/>
      <dgm:spPr/>
      <dgm:t>
        <a:bodyPr/>
        <a:lstStyle/>
        <a:p>
          <a:r>
            <a:rPr lang="it-IT" dirty="0"/>
            <a:t>Gli anni precedenti è sempre stata la mamma a dargli lezione.</a:t>
          </a:r>
          <a:endParaRPr lang="en-US" dirty="0"/>
        </a:p>
      </dgm:t>
    </dgm:pt>
    <dgm:pt modelId="{E71DA8F6-2BFD-4070-AA83-A48913E03025}" type="parTrans" cxnId="{4B99C181-5F8C-4A6C-A8E8-FD609E336B6D}">
      <dgm:prSet/>
      <dgm:spPr/>
      <dgm:t>
        <a:bodyPr/>
        <a:lstStyle/>
        <a:p>
          <a:endParaRPr lang="en-US"/>
        </a:p>
      </dgm:t>
    </dgm:pt>
    <dgm:pt modelId="{CCB69E08-2CEC-4D15-95FC-FD66C19D00DA}" type="sibTrans" cxnId="{4B99C181-5F8C-4A6C-A8E8-FD609E336B6D}">
      <dgm:prSet/>
      <dgm:spPr/>
      <dgm:t>
        <a:bodyPr/>
        <a:lstStyle/>
        <a:p>
          <a:endParaRPr lang="en-US"/>
        </a:p>
      </dgm:t>
    </dgm:pt>
    <dgm:pt modelId="{BCD31923-25F3-4318-A58E-03E243093990}">
      <dgm:prSet/>
      <dgm:spPr/>
      <dgm:t>
        <a:bodyPr/>
        <a:lstStyle/>
        <a:p>
          <a:r>
            <a:rPr lang="it-IT" dirty="0"/>
            <a:t>Questo ha ristretto la sua socialità.</a:t>
          </a:r>
          <a:endParaRPr lang="en-US" dirty="0"/>
        </a:p>
      </dgm:t>
    </dgm:pt>
    <dgm:pt modelId="{46EF5CBB-726A-4750-87FD-8AF7A1EE56B7}" type="parTrans" cxnId="{D865B552-399C-4E93-AFFC-BB8C2B34D1B8}">
      <dgm:prSet/>
      <dgm:spPr/>
      <dgm:t>
        <a:bodyPr/>
        <a:lstStyle/>
        <a:p>
          <a:endParaRPr lang="en-US"/>
        </a:p>
      </dgm:t>
    </dgm:pt>
    <dgm:pt modelId="{D07B6619-B5A7-46C5-97C0-F66B05EF0303}" type="sibTrans" cxnId="{D865B552-399C-4E93-AFFC-BB8C2B34D1B8}">
      <dgm:prSet/>
      <dgm:spPr/>
      <dgm:t>
        <a:bodyPr/>
        <a:lstStyle/>
        <a:p>
          <a:endParaRPr lang="en-US"/>
        </a:p>
      </dgm:t>
    </dgm:pt>
    <dgm:pt modelId="{012E16CB-7D6D-483E-8588-B34ABF0E598D}">
      <dgm:prSet/>
      <dgm:spPr/>
      <dgm:t>
        <a:bodyPr/>
        <a:lstStyle/>
        <a:p>
          <a:r>
            <a:rPr lang="it-IT" dirty="0"/>
            <a:t>I primi a essergli amici furono un ragazzo di nome Jack e una ragazza di nome </a:t>
          </a:r>
          <a:r>
            <a:rPr lang="it-IT" dirty="0" err="1"/>
            <a:t>Summer</a:t>
          </a:r>
          <a:r>
            <a:rPr lang="it-IT" dirty="0"/>
            <a:t>.</a:t>
          </a:r>
          <a:endParaRPr lang="en-US" dirty="0"/>
        </a:p>
      </dgm:t>
    </dgm:pt>
    <dgm:pt modelId="{DE00E332-9C26-49C5-ADF3-FE4B505AA856}" type="parTrans" cxnId="{C720D0D9-B646-4A2D-96D4-23C73BACA275}">
      <dgm:prSet/>
      <dgm:spPr/>
      <dgm:t>
        <a:bodyPr/>
        <a:lstStyle/>
        <a:p>
          <a:endParaRPr lang="en-US"/>
        </a:p>
      </dgm:t>
    </dgm:pt>
    <dgm:pt modelId="{C793BCBD-6DDD-4123-9DF5-FD3307D8FC5E}" type="sibTrans" cxnId="{C720D0D9-B646-4A2D-96D4-23C73BACA275}">
      <dgm:prSet/>
      <dgm:spPr/>
      <dgm:t>
        <a:bodyPr/>
        <a:lstStyle/>
        <a:p>
          <a:endParaRPr lang="en-US"/>
        </a:p>
      </dgm:t>
    </dgm:pt>
    <dgm:pt modelId="{38478BD0-A305-4E8E-AF94-41F077DDDBF3}">
      <dgm:prSet/>
      <dgm:spPr/>
      <dgm:t>
        <a:bodyPr/>
        <a:lstStyle/>
        <a:p>
          <a:r>
            <a:rPr lang="it-IT" dirty="0"/>
            <a:t>Però dopo, alla fine del film, gli altri bambini lo hanno accettato per quello che era.</a:t>
          </a:r>
          <a:endParaRPr lang="en-US" dirty="0"/>
        </a:p>
      </dgm:t>
    </dgm:pt>
    <dgm:pt modelId="{BADFA794-67ED-4909-B65E-DB34961C7FFF}" type="parTrans" cxnId="{28F8C593-87A1-4257-BAA5-7D7C63362E2B}">
      <dgm:prSet/>
      <dgm:spPr/>
      <dgm:t>
        <a:bodyPr/>
        <a:lstStyle/>
        <a:p>
          <a:endParaRPr lang="en-US"/>
        </a:p>
      </dgm:t>
    </dgm:pt>
    <dgm:pt modelId="{3CABBC07-E352-4DF4-A56F-271063E6F05F}" type="sibTrans" cxnId="{28F8C593-87A1-4257-BAA5-7D7C63362E2B}">
      <dgm:prSet/>
      <dgm:spPr/>
      <dgm:t>
        <a:bodyPr/>
        <a:lstStyle/>
        <a:p>
          <a:endParaRPr lang="en-US"/>
        </a:p>
      </dgm:t>
    </dgm:pt>
    <dgm:pt modelId="{8E84DBBA-378F-4823-8B6C-1CF9EC3671B4}" type="pres">
      <dgm:prSet presAssocID="{52EA3EA7-6D7B-4429-87EC-DDDD42D794CA}" presName="vert0" presStyleCnt="0">
        <dgm:presLayoutVars>
          <dgm:dir/>
          <dgm:animOne val="branch"/>
          <dgm:animLvl val="lvl"/>
        </dgm:presLayoutVars>
      </dgm:prSet>
      <dgm:spPr/>
    </dgm:pt>
    <dgm:pt modelId="{EBEE9F49-8839-4C50-99C2-1085C09075B9}" type="pres">
      <dgm:prSet presAssocID="{28705C05-0EB6-411A-8946-4A188DFF2B17}" presName="thickLine" presStyleLbl="alignNode1" presStyleIdx="0" presStyleCnt="5"/>
      <dgm:spPr/>
    </dgm:pt>
    <dgm:pt modelId="{99D7906B-1702-44C0-8B0E-9C9709781C4C}" type="pres">
      <dgm:prSet presAssocID="{28705C05-0EB6-411A-8946-4A188DFF2B17}" presName="horz1" presStyleCnt="0"/>
      <dgm:spPr/>
    </dgm:pt>
    <dgm:pt modelId="{6E2E59A1-659A-4F7E-9361-67B2F7B584DF}" type="pres">
      <dgm:prSet presAssocID="{28705C05-0EB6-411A-8946-4A188DFF2B17}" presName="tx1" presStyleLbl="revTx" presStyleIdx="0" presStyleCnt="5"/>
      <dgm:spPr/>
    </dgm:pt>
    <dgm:pt modelId="{6635A3D3-46F8-44BA-8E81-158E37ED4EBC}" type="pres">
      <dgm:prSet presAssocID="{28705C05-0EB6-411A-8946-4A188DFF2B17}" presName="vert1" presStyleCnt="0"/>
      <dgm:spPr/>
    </dgm:pt>
    <dgm:pt modelId="{75C8CDB0-7D59-4255-868B-110237397012}" type="pres">
      <dgm:prSet presAssocID="{C956979C-ACB8-40A8-8F7A-335D823FFC38}" presName="thickLine" presStyleLbl="alignNode1" presStyleIdx="1" presStyleCnt="5"/>
      <dgm:spPr/>
    </dgm:pt>
    <dgm:pt modelId="{79E6F995-9392-484E-A965-88CD2B242AC9}" type="pres">
      <dgm:prSet presAssocID="{C956979C-ACB8-40A8-8F7A-335D823FFC38}" presName="horz1" presStyleCnt="0"/>
      <dgm:spPr/>
    </dgm:pt>
    <dgm:pt modelId="{227461CC-360D-4F32-B2C6-72441C36C775}" type="pres">
      <dgm:prSet presAssocID="{C956979C-ACB8-40A8-8F7A-335D823FFC38}" presName="tx1" presStyleLbl="revTx" presStyleIdx="1" presStyleCnt="5"/>
      <dgm:spPr/>
    </dgm:pt>
    <dgm:pt modelId="{C2D9E377-83A0-462E-AB3D-E99C16A94EBE}" type="pres">
      <dgm:prSet presAssocID="{C956979C-ACB8-40A8-8F7A-335D823FFC38}" presName="vert1" presStyleCnt="0"/>
      <dgm:spPr/>
    </dgm:pt>
    <dgm:pt modelId="{39BBECCB-8CEC-4F87-B25A-CB9C2A36A500}" type="pres">
      <dgm:prSet presAssocID="{BCD31923-25F3-4318-A58E-03E243093990}" presName="thickLine" presStyleLbl="alignNode1" presStyleIdx="2" presStyleCnt="5"/>
      <dgm:spPr/>
    </dgm:pt>
    <dgm:pt modelId="{4DD63616-188F-400B-AF74-5981E1DD340F}" type="pres">
      <dgm:prSet presAssocID="{BCD31923-25F3-4318-A58E-03E243093990}" presName="horz1" presStyleCnt="0"/>
      <dgm:spPr/>
    </dgm:pt>
    <dgm:pt modelId="{A2021BD5-91EE-43CA-8ECF-E3FF22E326D7}" type="pres">
      <dgm:prSet presAssocID="{BCD31923-25F3-4318-A58E-03E243093990}" presName="tx1" presStyleLbl="revTx" presStyleIdx="2" presStyleCnt="5"/>
      <dgm:spPr/>
    </dgm:pt>
    <dgm:pt modelId="{AC42FDA9-C66E-4649-9987-E0A30F3E13EC}" type="pres">
      <dgm:prSet presAssocID="{BCD31923-25F3-4318-A58E-03E243093990}" presName="vert1" presStyleCnt="0"/>
      <dgm:spPr/>
    </dgm:pt>
    <dgm:pt modelId="{2604A0B1-028E-49C5-A57E-538D7A85112A}" type="pres">
      <dgm:prSet presAssocID="{012E16CB-7D6D-483E-8588-B34ABF0E598D}" presName="thickLine" presStyleLbl="alignNode1" presStyleIdx="3" presStyleCnt="5"/>
      <dgm:spPr/>
    </dgm:pt>
    <dgm:pt modelId="{D2768573-ADF3-4FDE-856F-93B19C480BD5}" type="pres">
      <dgm:prSet presAssocID="{012E16CB-7D6D-483E-8588-B34ABF0E598D}" presName="horz1" presStyleCnt="0"/>
      <dgm:spPr/>
    </dgm:pt>
    <dgm:pt modelId="{F40423C8-DF37-4E03-87BD-AA791C3B7C74}" type="pres">
      <dgm:prSet presAssocID="{012E16CB-7D6D-483E-8588-B34ABF0E598D}" presName="tx1" presStyleLbl="revTx" presStyleIdx="3" presStyleCnt="5"/>
      <dgm:spPr/>
    </dgm:pt>
    <dgm:pt modelId="{1F767FBD-66A3-42B2-BB96-97166A0B07A3}" type="pres">
      <dgm:prSet presAssocID="{012E16CB-7D6D-483E-8588-B34ABF0E598D}" presName="vert1" presStyleCnt="0"/>
      <dgm:spPr/>
    </dgm:pt>
    <dgm:pt modelId="{B0DC46A9-523A-403E-9C96-0D583646A2BB}" type="pres">
      <dgm:prSet presAssocID="{38478BD0-A305-4E8E-AF94-41F077DDDBF3}" presName="thickLine" presStyleLbl="alignNode1" presStyleIdx="4" presStyleCnt="5"/>
      <dgm:spPr/>
    </dgm:pt>
    <dgm:pt modelId="{5C655B16-98A5-41D3-8F5C-722FE39BB192}" type="pres">
      <dgm:prSet presAssocID="{38478BD0-A305-4E8E-AF94-41F077DDDBF3}" presName="horz1" presStyleCnt="0"/>
      <dgm:spPr/>
    </dgm:pt>
    <dgm:pt modelId="{12D1E312-58A4-4A8A-BE54-DFA81264F09F}" type="pres">
      <dgm:prSet presAssocID="{38478BD0-A305-4E8E-AF94-41F077DDDBF3}" presName="tx1" presStyleLbl="revTx" presStyleIdx="4" presStyleCnt="5"/>
      <dgm:spPr/>
    </dgm:pt>
    <dgm:pt modelId="{EBFC2BC1-F8D2-4037-9EF7-033D98A263C6}" type="pres">
      <dgm:prSet presAssocID="{38478BD0-A305-4E8E-AF94-41F077DDDBF3}" presName="vert1" presStyleCnt="0"/>
      <dgm:spPr/>
    </dgm:pt>
  </dgm:ptLst>
  <dgm:cxnLst>
    <dgm:cxn modelId="{7F53D700-2FCE-4543-9EE9-7A8D3DD7195A}" type="presOf" srcId="{38478BD0-A305-4E8E-AF94-41F077DDDBF3}" destId="{12D1E312-58A4-4A8A-BE54-DFA81264F09F}" srcOrd="0" destOrd="0" presId="urn:microsoft.com/office/officeart/2008/layout/LinedList"/>
    <dgm:cxn modelId="{A43DA540-3C07-4CD0-A4E6-4351386AA9E4}" type="presOf" srcId="{C956979C-ACB8-40A8-8F7A-335D823FFC38}" destId="{227461CC-360D-4F32-B2C6-72441C36C775}" srcOrd="0" destOrd="0" presId="urn:microsoft.com/office/officeart/2008/layout/LinedList"/>
    <dgm:cxn modelId="{F7B49743-C875-4BE9-918F-D6A2B76E787D}" type="presOf" srcId="{52EA3EA7-6D7B-4429-87EC-DDDD42D794CA}" destId="{8E84DBBA-378F-4823-8B6C-1CF9EC3671B4}" srcOrd="0" destOrd="0" presId="urn:microsoft.com/office/officeart/2008/layout/LinedList"/>
    <dgm:cxn modelId="{D865B552-399C-4E93-AFFC-BB8C2B34D1B8}" srcId="{52EA3EA7-6D7B-4429-87EC-DDDD42D794CA}" destId="{BCD31923-25F3-4318-A58E-03E243093990}" srcOrd="2" destOrd="0" parTransId="{46EF5CBB-726A-4750-87FD-8AF7A1EE56B7}" sibTransId="{D07B6619-B5A7-46C5-97C0-F66B05EF0303}"/>
    <dgm:cxn modelId="{4B99C181-5F8C-4A6C-A8E8-FD609E336B6D}" srcId="{52EA3EA7-6D7B-4429-87EC-DDDD42D794CA}" destId="{C956979C-ACB8-40A8-8F7A-335D823FFC38}" srcOrd="1" destOrd="0" parTransId="{E71DA8F6-2BFD-4070-AA83-A48913E03025}" sibTransId="{CCB69E08-2CEC-4D15-95FC-FD66C19D00DA}"/>
    <dgm:cxn modelId="{28F8C593-87A1-4257-BAA5-7D7C63362E2B}" srcId="{52EA3EA7-6D7B-4429-87EC-DDDD42D794CA}" destId="{38478BD0-A305-4E8E-AF94-41F077DDDBF3}" srcOrd="4" destOrd="0" parTransId="{BADFA794-67ED-4909-B65E-DB34961C7FFF}" sibTransId="{3CABBC07-E352-4DF4-A56F-271063E6F05F}"/>
    <dgm:cxn modelId="{0DB4F8A1-7266-4BE7-B63B-F1465986E2B5}" type="presOf" srcId="{012E16CB-7D6D-483E-8588-B34ABF0E598D}" destId="{F40423C8-DF37-4E03-87BD-AA791C3B7C74}" srcOrd="0" destOrd="0" presId="urn:microsoft.com/office/officeart/2008/layout/LinedList"/>
    <dgm:cxn modelId="{8A145DB8-212C-48FF-8053-CD9B5580A200}" srcId="{52EA3EA7-6D7B-4429-87EC-DDDD42D794CA}" destId="{28705C05-0EB6-411A-8946-4A188DFF2B17}" srcOrd="0" destOrd="0" parTransId="{3105F160-4D39-408D-9BBC-C6E272ED68CF}" sibTransId="{6AA3A230-3A3B-492E-8589-E161ACEC05F1}"/>
    <dgm:cxn modelId="{794AA2D5-1955-4CDC-ADF0-96A6CA911A4D}" type="presOf" srcId="{BCD31923-25F3-4318-A58E-03E243093990}" destId="{A2021BD5-91EE-43CA-8ECF-E3FF22E326D7}" srcOrd="0" destOrd="0" presId="urn:microsoft.com/office/officeart/2008/layout/LinedList"/>
    <dgm:cxn modelId="{C720D0D9-B646-4A2D-96D4-23C73BACA275}" srcId="{52EA3EA7-6D7B-4429-87EC-DDDD42D794CA}" destId="{012E16CB-7D6D-483E-8588-B34ABF0E598D}" srcOrd="3" destOrd="0" parTransId="{DE00E332-9C26-49C5-ADF3-FE4B505AA856}" sibTransId="{C793BCBD-6DDD-4123-9DF5-FD3307D8FC5E}"/>
    <dgm:cxn modelId="{C65D19FE-A845-4163-9832-98C2CA0A566D}" type="presOf" srcId="{28705C05-0EB6-411A-8946-4A188DFF2B17}" destId="{6E2E59A1-659A-4F7E-9361-67B2F7B584DF}" srcOrd="0" destOrd="0" presId="urn:microsoft.com/office/officeart/2008/layout/LinedList"/>
    <dgm:cxn modelId="{E007CB2D-B744-43AA-867B-1F103C4DA324}" type="presParOf" srcId="{8E84DBBA-378F-4823-8B6C-1CF9EC3671B4}" destId="{EBEE9F49-8839-4C50-99C2-1085C09075B9}" srcOrd="0" destOrd="0" presId="urn:microsoft.com/office/officeart/2008/layout/LinedList"/>
    <dgm:cxn modelId="{CD4F2433-FD9E-4AF5-BAB1-E57D8082DD11}" type="presParOf" srcId="{8E84DBBA-378F-4823-8B6C-1CF9EC3671B4}" destId="{99D7906B-1702-44C0-8B0E-9C9709781C4C}" srcOrd="1" destOrd="0" presId="urn:microsoft.com/office/officeart/2008/layout/LinedList"/>
    <dgm:cxn modelId="{2DE301DE-ACD8-45A1-A8D4-0AF1B08F770E}" type="presParOf" srcId="{99D7906B-1702-44C0-8B0E-9C9709781C4C}" destId="{6E2E59A1-659A-4F7E-9361-67B2F7B584DF}" srcOrd="0" destOrd="0" presId="urn:microsoft.com/office/officeart/2008/layout/LinedList"/>
    <dgm:cxn modelId="{E2BBFCF4-1130-4930-A77C-FD3C6CB8AB8A}" type="presParOf" srcId="{99D7906B-1702-44C0-8B0E-9C9709781C4C}" destId="{6635A3D3-46F8-44BA-8E81-158E37ED4EBC}" srcOrd="1" destOrd="0" presId="urn:microsoft.com/office/officeart/2008/layout/LinedList"/>
    <dgm:cxn modelId="{948618F1-0F1B-48E8-A1A4-9BA94357F551}" type="presParOf" srcId="{8E84DBBA-378F-4823-8B6C-1CF9EC3671B4}" destId="{75C8CDB0-7D59-4255-868B-110237397012}" srcOrd="2" destOrd="0" presId="urn:microsoft.com/office/officeart/2008/layout/LinedList"/>
    <dgm:cxn modelId="{06AC918A-746F-4D9E-B00E-036FA833E4E0}" type="presParOf" srcId="{8E84DBBA-378F-4823-8B6C-1CF9EC3671B4}" destId="{79E6F995-9392-484E-A965-88CD2B242AC9}" srcOrd="3" destOrd="0" presId="urn:microsoft.com/office/officeart/2008/layout/LinedList"/>
    <dgm:cxn modelId="{9BAD1E3F-1E52-4238-A7D4-41D565A03FC5}" type="presParOf" srcId="{79E6F995-9392-484E-A965-88CD2B242AC9}" destId="{227461CC-360D-4F32-B2C6-72441C36C775}" srcOrd="0" destOrd="0" presId="urn:microsoft.com/office/officeart/2008/layout/LinedList"/>
    <dgm:cxn modelId="{7176718C-4E72-4999-A8EB-8824725B0747}" type="presParOf" srcId="{79E6F995-9392-484E-A965-88CD2B242AC9}" destId="{C2D9E377-83A0-462E-AB3D-E99C16A94EBE}" srcOrd="1" destOrd="0" presId="urn:microsoft.com/office/officeart/2008/layout/LinedList"/>
    <dgm:cxn modelId="{3EFF3428-805B-4771-A58C-AF48C89B5015}" type="presParOf" srcId="{8E84DBBA-378F-4823-8B6C-1CF9EC3671B4}" destId="{39BBECCB-8CEC-4F87-B25A-CB9C2A36A500}" srcOrd="4" destOrd="0" presId="urn:microsoft.com/office/officeart/2008/layout/LinedList"/>
    <dgm:cxn modelId="{33E80A01-1FEC-46CE-A90C-F908273A87CB}" type="presParOf" srcId="{8E84DBBA-378F-4823-8B6C-1CF9EC3671B4}" destId="{4DD63616-188F-400B-AF74-5981E1DD340F}" srcOrd="5" destOrd="0" presId="urn:microsoft.com/office/officeart/2008/layout/LinedList"/>
    <dgm:cxn modelId="{3CE6525C-963F-4028-A4D4-D913147DB5AA}" type="presParOf" srcId="{4DD63616-188F-400B-AF74-5981E1DD340F}" destId="{A2021BD5-91EE-43CA-8ECF-E3FF22E326D7}" srcOrd="0" destOrd="0" presId="urn:microsoft.com/office/officeart/2008/layout/LinedList"/>
    <dgm:cxn modelId="{536D5CE5-E081-400F-934A-A02256CD1500}" type="presParOf" srcId="{4DD63616-188F-400B-AF74-5981E1DD340F}" destId="{AC42FDA9-C66E-4649-9987-E0A30F3E13EC}" srcOrd="1" destOrd="0" presId="urn:microsoft.com/office/officeart/2008/layout/LinedList"/>
    <dgm:cxn modelId="{1F0B0E38-3249-40E0-945E-CD7AA04B0FE8}" type="presParOf" srcId="{8E84DBBA-378F-4823-8B6C-1CF9EC3671B4}" destId="{2604A0B1-028E-49C5-A57E-538D7A85112A}" srcOrd="6" destOrd="0" presId="urn:microsoft.com/office/officeart/2008/layout/LinedList"/>
    <dgm:cxn modelId="{CFB4757C-EEC7-4211-ACC5-3716A467D668}" type="presParOf" srcId="{8E84DBBA-378F-4823-8B6C-1CF9EC3671B4}" destId="{D2768573-ADF3-4FDE-856F-93B19C480BD5}" srcOrd="7" destOrd="0" presId="urn:microsoft.com/office/officeart/2008/layout/LinedList"/>
    <dgm:cxn modelId="{48A02F1C-FDFF-40AA-A0B6-FDF6D66A233D}" type="presParOf" srcId="{D2768573-ADF3-4FDE-856F-93B19C480BD5}" destId="{F40423C8-DF37-4E03-87BD-AA791C3B7C74}" srcOrd="0" destOrd="0" presId="urn:microsoft.com/office/officeart/2008/layout/LinedList"/>
    <dgm:cxn modelId="{39482385-D5F9-40AC-81EF-491CCC7B351D}" type="presParOf" srcId="{D2768573-ADF3-4FDE-856F-93B19C480BD5}" destId="{1F767FBD-66A3-42B2-BB96-97166A0B07A3}" srcOrd="1" destOrd="0" presId="urn:microsoft.com/office/officeart/2008/layout/LinedList"/>
    <dgm:cxn modelId="{3B7BDE60-AF46-4A55-A877-B6A6E97537AD}" type="presParOf" srcId="{8E84DBBA-378F-4823-8B6C-1CF9EC3671B4}" destId="{B0DC46A9-523A-403E-9C96-0D583646A2BB}" srcOrd="8" destOrd="0" presId="urn:microsoft.com/office/officeart/2008/layout/LinedList"/>
    <dgm:cxn modelId="{5D27B67B-9854-401C-81D1-CDB07BD0A35F}" type="presParOf" srcId="{8E84DBBA-378F-4823-8B6C-1CF9EC3671B4}" destId="{5C655B16-98A5-41D3-8F5C-722FE39BB192}" srcOrd="9" destOrd="0" presId="urn:microsoft.com/office/officeart/2008/layout/LinedList"/>
    <dgm:cxn modelId="{07E3B4A0-EF11-4CB9-98AB-3A4FF1DE5375}" type="presParOf" srcId="{5C655B16-98A5-41D3-8F5C-722FE39BB192}" destId="{12D1E312-58A4-4A8A-BE54-DFA81264F09F}" srcOrd="0" destOrd="0" presId="urn:microsoft.com/office/officeart/2008/layout/LinedList"/>
    <dgm:cxn modelId="{28534E86-531C-4333-A40D-8D35800D0D14}" type="presParOf" srcId="{5C655B16-98A5-41D3-8F5C-722FE39BB192}" destId="{EBFC2BC1-F8D2-4037-9EF7-033D98A263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8552B-B37C-4F23-B821-B0FAD57138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0CECF1-EAD6-44EA-B4D9-B292BBCF9D32}">
      <dgm:prSet/>
      <dgm:spPr/>
      <dgm:t>
        <a:bodyPr/>
        <a:lstStyle/>
        <a:p>
          <a:r>
            <a:rPr lang="it-IT"/>
            <a:t>La famiglia è stato il pilastro che ha sostenuto Auggie per molti anni, ed è composta da: sua madre, suo padre, sua sorella Olivia</a:t>
          </a:r>
          <a:endParaRPr lang="en-US"/>
        </a:p>
      </dgm:t>
    </dgm:pt>
    <dgm:pt modelId="{33D3E241-E77A-4384-8E4A-C1800C8696D4}" type="parTrans" cxnId="{2C690BEB-AA03-47F6-8CBC-FE1EDFE88FD3}">
      <dgm:prSet/>
      <dgm:spPr/>
      <dgm:t>
        <a:bodyPr/>
        <a:lstStyle/>
        <a:p>
          <a:endParaRPr lang="en-US"/>
        </a:p>
      </dgm:t>
    </dgm:pt>
    <dgm:pt modelId="{44BF3C11-D0CA-43FE-B1B6-09EEA321D7ED}" type="sibTrans" cxnId="{2C690BEB-AA03-47F6-8CBC-FE1EDFE88FD3}">
      <dgm:prSet/>
      <dgm:spPr/>
      <dgm:t>
        <a:bodyPr/>
        <a:lstStyle/>
        <a:p>
          <a:endParaRPr lang="en-US"/>
        </a:p>
      </dgm:t>
    </dgm:pt>
    <dgm:pt modelId="{810E73F5-B2D9-49F3-B3DF-042EAC2777B3}">
      <dgm:prSet/>
      <dgm:spPr/>
      <dgm:t>
        <a:bodyPr/>
        <a:lstStyle/>
        <a:p>
          <a:r>
            <a:rPr lang="it-IT" dirty="0"/>
            <a:t>e il suo cane Daisy.</a:t>
          </a:r>
          <a:endParaRPr lang="en-US" dirty="0"/>
        </a:p>
      </dgm:t>
    </dgm:pt>
    <dgm:pt modelId="{C154AFA3-3D2D-4347-930A-E95BB50835A8}" type="parTrans" cxnId="{33D32591-B5D7-424D-86FC-5D9875124502}">
      <dgm:prSet/>
      <dgm:spPr/>
      <dgm:t>
        <a:bodyPr/>
        <a:lstStyle/>
        <a:p>
          <a:endParaRPr lang="en-US"/>
        </a:p>
      </dgm:t>
    </dgm:pt>
    <dgm:pt modelId="{84169994-363E-4A99-B1A6-5E658B2CA2AF}" type="sibTrans" cxnId="{33D32591-B5D7-424D-86FC-5D9875124502}">
      <dgm:prSet/>
      <dgm:spPr/>
      <dgm:t>
        <a:bodyPr/>
        <a:lstStyle/>
        <a:p>
          <a:endParaRPr lang="en-US"/>
        </a:p>
      </dgm:t>
    </dgm:pt>
    <dgm:pt modelId="{D694503B-B97B-4C6E-954A-B9EEA4DC8536}">
      <dgm:prSet/>
      <dgm:spPr/>
      <dgm:t>
        <a:bodyPr/>
        <a:lstStyle/>
        <a:p>
          <a:r>
            <a:rPr lang="it-IT"/>
            <a:t>La mamma: una persona molto disponibile e gentile, è geniale per aiutare Auggie .</a:t>
          </a:r>
          <a:endParaRPr lang="en-US"/>
        </a:p>
      </dgm:t>
    </dgm:pt>
    <dgm:pt modelId="{4DA429BD-31CD-4273-ABFD-C89090FA8AC6}" type="parTrans" cxnId="{A031FF29-DAC5-4889-9AA3-A1356A6C23E1}">
      <dgm:prSet/>
      <dgm:spPr/>
      <dgm:t>
        <a:bodyPr/>
        <a:lstStyle/>
        <a:p>
          <a:endParaRPr lang="en-US"/>
        </a:p>
      </dgm:t>
    </dgm:pt>
    <dgm:pt modelId="{354A8FF8-75EE-45DB-A3BF-FAE7C39066AE}" type="sibTrans" cxnId="{A031FF29-DAC5-4889-9AA3-A1356A6C23E1}">
      <dgm:prSet/>
      <dgm:spPr/>
      <dgm:t>
        <a:bodyPr/>
        <a:lstStyle/>
        <a:p>
          <a:endParaRPr lang="en-US"/>
        </a:p>
      </dgm:t>
    </dgm:pt>
    <dgm:pt modelId="{4197994D-2859-4CCD-A48F-28339E8E2C0F}">
      <dgm:prSet/>
      <dgm:spPr/>
      <dgm:t>
        <a:bodyPr/>
        <a:lstStyle/>
        <a:p>
          <a:r>
            <a:rPr lang="it-IT"/>
            <a:t>Il papà: è una persona molto buffa, giocherellona ma anche molto sensibile.</a:t>
          </a:r>
          <a:endParaRPr lang="en-US"/>
        </a:p>
      </dgm:t>
    </dgm:pt>
    <dgm:pt modelId="{B9E15836-ECD3-44E2-B024-B5DB73586FA2}" type="parTrans" cxnId="{EB366236-146F-42C0-9DBF-56700F469FE0}">
      <dgm:prSet/>
      <dgm:spPr/>
      <dgm:t>
        <a:bodyPr/>
        <a:lstStyle/>
        <a:p>
          <a:endParaRPr lang="en-US"/>
        </a:p>
      </dgm:t>
    </dgm:pt>
    <dgm:pt modelId="{B7FD137F-CB7C-43D7-9717-EFFBB224979C}" type="sibTrans" cxnId="{EB366236-146F-42C0-9DBF-56700F469FE0}">
      <dgm:prSet/>
      <dgm:spPr/>
      <dgm:t>
        <a:bodyPr/>
        <a:lstStyle/>
        <a:p>
          <a:endParaRPr lang="en-US"/>
        </a:p>
      </dgm:t>
    </dgm:pt>
    <dgm:pt modelId="{D09C3277-1409-4238-BEEA-B1F6D1182ACB}">
      <dgm:prSet/>
      <dgm:spPr/>
      <dgm:t>
        <a:bodyPr/>
        <a:lstStyle/>
        <a:p>
          <a:r>
            <a:rPr lang="it-IT" dirty="0"/>
            <a:t>La sorella: Olivia detta Via è molto orgogliosa di suo fratello, lei lascia sempre tutto e dedica tanto spazio per </a:t>
          </a:r>
          <a:r>
            <a:rPr lang="it-IT" dirty="0" err="1"/>
            <a:t>Auggie</a:t>
          </a:r>
          <a:r>
            <a:rPr lang="it-IT" dirty="0"/>
            <a:t>.</a:t>
          </a:r>
          <a:endParaRPr lang="en-US" dirty="0"/>
        </a:p>
      </dgm:t>
    </dgm:pt>
    <dgm:pt modelId="{5585E24A-5702-48AF-940E-23AE8EC54E1F}" type="parTrans" cxnId="{BB938F76-2128-4FF8-B47A-EBF6902A0B8A}">
      <dgm:prSet/>
      <dgm:spPr/>
      <dgm:t>
        <a:bodyPr/>
        <a:lstStyle/>
        <a:p>
          <a:endParaRPr lang="en-US"/>
        </a:p>
      </dgm:t>
    </dgm:pt>
    <dgm:pt modelId="{63E80BB0-77E0-499F-9F08-9D8FA61842AE}" type="sibTrans" cxnId="{BB938F76-2128-4FF8-B47A-EBF6902A0B8A}">
      <dgm:prSet/>
      <dgm:spPr/>
      <dgm:t>
        <a:bodyPr/>
        <a:lstStyle/>
        <a:p>
          <a:endParaRPr lang="en-US"/>
        </a:p>
      </dgm:t>
    </dgm:pt>
    <dgm:pt modelId="{A48E15E8-27BD-4596-89F8-5E5F94ADADE7}">
      <dgm:prSet/>
      <dgm:spPr/>
      <dgm:t>
        <a:bodyPr/>
        <a:lstStyle/>
        <a:p>
          <a:r>
            <a:rPr lang="it-IT"/>
            <a:t>Il cane: Daisy è un cane fedele e amorevole e tranquillizza Auggie nei momenti più difficili.</a:t>
          </a:r>
          <a:endParaRPr lang="en-US"/>
        </a:p>
      </dgm:t>
    </dgm:pt>
    <dgm:pt modelId="{BF40E275-90A8-4A44-BBBA-1145140AE86C}" type="parTrans" cxnId="{3264519E-9F6A-4A6D-A18A-5501EC527615}">
      <dgm:prSet/>
      <dgm:spPr/>
      <dgm:t>
        <a:bodyPr/>
        <a:lstStyle/>
        <a:p>
          <a:endParaRPr lang="en-US"/>
        </a:p>
      </dgm:t>
    </dgm:pt>
    <dgm:pt modelId="{499A800D-AF33-48CB-AC44-B1B39794C31D}" type="sibTrans" cxnId="{3264519E-9F6A-4A6D-A18A-5501EC527615}">
      <dgm:prSet/>
      <dgm:spPr/>
      <dgm:t>
        <a:bodyPr/>
        <a:lstStyle/>
        <a:p>
          <a:endParaRPr lang="en-US"/>
        </a:p>
      </dgm:t>
    </dgm:pt>
    <dgm:pt modelId="{FFB97C14-127D-4789-B8B7-74F47617990A}" type="pres">
      <dgm:prSet presAssocID="{23F8552B-B37C-4F23-B821-B0FAD571386F}" presName="linear" presStyleCnt="0">
        <dgm:presLayoutVars>
          <dgm:animLvl val="lvl"/>
          <dgm:resizeHandles val="exact"/>
        </dgm:presLayoutVars>
      </dgm:prSet>
      <dgm:spPr/>
    </dgm:pt>
    <dgm:pt modelId="{64EBD066-5A46-4F31-AEBD-C33E783212E4}" type="pres">
      <dgm:prSet presAssocID="{C60CECF1-EAD6-44EA-B4D9-B292BBCF9D3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61EA74-FF65-4563-8E2E-65F0B98F26BE}" type="pres">
      <dgm:prSet presAssocID="{44BF3C11-D0CA-43FE-B1B6-09EEA321D7ED}" presName="spacer" presStyleCnt="0"/>
      <dgm:spPr/>
    </dgm:pt>
    <dgm:pt modelId="{AE3FC7EF-CE3E-4ED7-9D23-A869868FD546}" type="pres">
      <dgm:prSet presAssocID="{810E73F5-B2D9-49F3-B3DF-042EAC2777B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58295F6-4117-42F0-A64D-65ED35E6419D}" type="pres">
      <dgm:prSet presAssocID="{84169994-363E-4A99-B1A6-5E658B2CA2AF}" presName="spacer" presStyleCnt="0"/>
      <dgm:spPr/>
    </dgm:pt>
    <dgm:pt modelId="{C2C236DA-3041-4019-8271-4C9E61B564C3}" type="pres">
      <dgm:prSet presAssocID="{D694503B-B97B-4C6E-954A-B9EEA4DC853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AEF372B-1ED7-47A9-86B4-30B428C1C78C}" type="pres">
      <dgm:prSet presAssocID="{354A8FF8-75EE-45DB-A3BF-FAE7C39066AE}" presName="spacer" presStyleCnt="0"/>
      <dgm:spPr/>
    </dgm:pt>
    <dgm:pt modelId="{8DE05C02-6F57-48C7-B022-D6C764338DE8}" type="pres">
      <dgm:prSet presAssocID="{4197994D-2859-4CCD-A48F-28339E8E2C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8CAB2D-759B-4CD2-B398-7F1D0F30F377}" type="pres">
      <dgm:prSet presAssocID="{B7FD137F-CB7C-43D7-9717-EFFBB224979C}" presName="spacer" presStyleCnt="0"/>
      <dgm:spPr/>
    </dgm:pt>
    <dgm:pt modelId="{E4DF0B71-E209-41C0-9612-5B04C8EFFC21}" type="pres">
      <dgm:prSet presAssocID="{D09C3277-1409-4238-BEEA-B1F6D1182AC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CFA40D9-550B-4D10-AE9F-D2EB44E1B252}" type="pres">
      <dgm:prSet presAssocID="{63E80BB0-77E0-499F-9F08-9D8FA61842AE}" presName="spacer" presStyleCnt="0"/>
      <dgm:spPr/>
    </dgm:pt>
    <dgm:pt modelId="{A8673F55-E4FD-413D-8BFD-C4A306A435FA}" type="pres">
      <dgm:prSet presAssocID="{A48E15E8-27BD-4596-89F8-5E5F94ADAD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551410B-2214-4854-8ADE-43004EAF0CFD}" type="presOf" srcId="{A48E15E8-27BD-4596-89F8-5E5F94ADADE7}" destId="{A8673F55-E4FD-413D-8BFD-C4A306A435FA}" srcOrd="0" destOrd="0" presId="urn:microsoft.com/office/officeart/2005/8/layout/vList2"/>
    <dgm:cxn modelId="{2D5C6D11-97A4-4ECA-933B-270241E84863}" type="presOf" srcId="{23F8552B-B37C-4F23-B821-B0FAD571386F}" destId="{FFB97C14-127D-4789-B8B7-74F47617990A}" srcOrd="0" destOrd="0" presId="urn:microsoft.com/office/officeart/2005/8/layout/vList2"/>
    <dgm:cxn modelId="{A031FF29-DAC5-4889-9AA3-A1356A6C23E1}" srcId="{23F8552B-B37C-4F23-B821-B0FAD571386F}" destId="{D694503B-B97B-4C6E-954A-B9EEA4DC8536}" srcOrd="2" destOrd="0" parTransId="{4DA429BD-31CD-4273-ABFD-C89090FA8AC6}" sibTransId="{354A8FF8-75EE-45DB-A3BF-FAE7C39066AE}"/>
    <dgm:cxn modelId="{EB366236-146F-42C0-9DBF-56700F469FE0}" srcId="{23F8552B-B37C-4F23-B821-B0FAD571386F}" destId="{4197994D-2859-4CCD-A48F-28339E8E2C0F}" srcOrd="3" destOrd="0" parTransId="{B9E15836-ECD3-44E2-B024-B5DB73586FA2}" sibTransId="{B7FD137F-CB7C-43D7-9717-EFFBB224979C}"/>
    <dgm:cxn modelId="{FABD3849-5AF5-489E-98FE-92CB5068C977}" type="presOf" srcId="{C60CECF1-EAD6-44EA-B4D9-B292BBCF9D32}" destId="{64EBD066-5A46-4F31-AEBD-C33E783212E4}" srcOrd="0" destOrd="0" presId="urn:microsoft.com/office/officeart/2005/8/layout/vList2"/>
    <dgm:cxn modelId="{BB938F76-2128-4FF8-B47A-EBF6902A0B8A}" srcId="{23F8552B-B37C-4F23-B821-B0FAD571386F}" destId="{D09C3277-1409-4238-BEEA-B1F6D1182ACB}" srcOrd="4" destOrd="0" parTransId="{5585E24A-5702-48AF-940E-23AE8EC54E1F}" sibTransId="{63E80BB0-77E0-499F-9F08-9D8FA61842AE}"/>
    <dgm:cxn modelId="{B71E5381-BCE3-4ADA-9C55-E08B80F107EB}" type="presOf" srcId="{810E73F5-B2D9-49F3-B3DF-042EAC2777B3}" destId="{AE3FC7EF-CE3E-4ED7-9D23-A869868FD546}" srcOrd="0" destOrd="0" presId="urn:microsoft.com/office/officeart/2005/8/layout/vList2"/>
    <dgm:cxn modelId="{3C6D6A8B-4DCA-45E8-9AB7-A2A1105F8585}" type="presOf" srcId="{D694503B-B97B-4C6E-954A-B9EEA4DC8536}" destId="{C2C236DA-3041-4019-8271-4C9E61B564C3}" srcOrd="0" destOrd="0" presId="urn:microsoft.com/office/officeart/2005/8/layout/vList2"/>
    <dgm:cxn modelId="{33D32591-B5D7-424D-86FC-5D9875124502}" srcId="{23F8552B-B37C-4F23-B821-B0FAD571386F}" destId="{810E73F5-B2D9-49F3-B3DF-042EAC2777B3}" srcOrd="1" destOrd="0" parTransId="{C154AFA3-3D2D-4347-930A-E95BB50835A8}" sibTransId="{84169994-363E-4A99-B1A6-5E658B2CA2AF}"/>
    <dgm:cxn modelId="{3264519E-9F6A-4A6D-A18A-5501EC527615}" srcId="{23F8552B-B37C-4F23-B821-B0FAD571386F}" destId="{A48E15E8-27BD-4596-89F8-5E5F94ADADE7}" srcOrd="5" destOrd="0" parTransId="{BF40E275-90A8-4A44-BBBA-1145140AE86C}" sibTransId="{499A800D-AF33-48CB-AC44-B1B39794C31D}"/>
    <dgm:cxn modelId="{F1F2DEB2-4BE9-4CBE-A7C8-4BA1D26CCAD1}" type="presOf" srcId="{4197994D-2859-4CCD-A48F-28339E8E2C0F}" destId="{8DE05C02-6F57-48C7-B022-D6C764338DE8}" srcOrd="0" destOrd="0" presId="urn:microsoft.com/office/officeart/2005/8/layout/vList2"/>
    <dgm:cxn modelId="{2C690BEB-AA03-47F6-8CBC-FE1EDFE88FD3}" srcId="{23F8552B-B37C-4F23-B821-B0FAD571386F}" destId="{C60CECF1-EAD6-44EA-B4D9-B292BBCF9D32}" srcOrd="0" destOrd="0" parTransId="{33D3E241-E77A-4384-8E4A-C1800C8696D4}" sibTransId="{44BF3C11-D0CA-43FE-B1B6-09EEA321D7ED}"/>
    <dgm:cxn modelId="{399A98F5-8256-4B42-8253-0D1118306E82}" type="presOf" srcId="{D09C3277-1409-4238-BEEA-B1F6D1182ACB}" destId="{E4DF0B71-E209-41C0-9612-5B04C8EFFC21}" srcOrd="0" destOrd="0" presId="urn:microsoft.com/office/officeart/2005/8/layout/vList2"/>
    <dgm:cxn modelId="{5496D570-1A12-418C-93A0-96C4243AA8C9}" type="presParOf" srcId="{FFB97C14-127D-4789-B8B7-74F47617990A}" destId="{64EBD066-5A46-4F31-AEBD-C33E783212E4}" srcOrd="0" destOrd="0" presId="urn:microsoft.com/office/officeart/2005/8/layout/vList2"/>
    <dgm:cxn modelId="{7A6C68D6-CB0D-4549-B649-C3446F525952}" type="presParOf" srcId="{FFB97C14-127D-4789-B8B7-74F47617990A}" destId="{9761EA74-FF65-4563-8E2E-65F0B98F26BE}" srcOrd="1" destOrd="0" presId="urn:microsoft.com/office/officeart/2005/8/layout/vList2"/>
    <dgm:cxn modelId="{23507EEC-4432-4D89-BB77-13F8B2C86731}" type="presParOf" srcId="{FFB97C14-127D-4789-B8B7-74F47617990A}" destId="{AE3FC7EF-CE3E-4ED7-9D23-A869868FD546}" srcOrd="2" destOrd="0" presId="urn:microsoft.com/office/officeart/2005/8/layout/vList2"/>
    <dgm:cxn modelId="{B913CA32-1DD0-48E6-B9C2-9560671E932E}" type="presParOf" srcId="{FFB97C14-127D-4789-B8B7-74F47617990A}" destId="{B58295F6-4117-42F0-A64D-65ED35E6419D}" srcOrd="3" destOrd="0" presId="urn:microsoft.com/office/officeart/2005/8/layout/vList2"/>
    <dgm:cxn modelId="{477A46DD-00B4-4EC6-BE62-957DE072FF48}" type="presParOf" srcId="{FFB97C14-127D-4789-B8B7-74F47617990A}" destId="{C2C236DA-3041-4019-8271-4C9E61B564C3}" srcOrd="4" destOrd="0" presId="urn:microsoft.com/office/officeart/2005/8/layout/vList2"/>
    <dgm:cxn modelId="{B37DBA72-958F-4786-A42A-002A596E394B}" type="presParOf" srcId="{FFB97C14-127D-4789-B8B7-74F47617990A}" destId="{2AEF372B-1ED7-47A9-86B4-30B428C1C78C}" srcOrd="5" destOrd="0" presId="urn:microsoft.com/office/officeart/2005/8/layout/vList2"/>
    <dgm:cxn modelId="{F8F8E046-D6C8-4C55-9A32-1F07175E5544}" type="presParOf" srcId="{FFB97C14-127D-4789-B8B7-74F47617990A}" destId="{8DE05C02-6F57-48C7-B022-D6C764338DE8}" srcOrd="6" destOrd="0" presId="urn:microsoft.com/office/officeart/2005/8/layout/vList2"/>
    <dgm:cxn modelId="{121AB69D-8DFB-4F30-B2C7-59BB5A6765B2}" type="presParOf" srcId="{FFB97C14-127D-4789-B8B7-74F47617990A}" destId="{488CAB2D-759B-4CD2-B398-7F1D0F30F377}" srcOrd="7" destOrd="0" presId="urn:microsoft.com/office/officeart/2005/8/layout/vList2"/>
    <dgm:cxn modelId="{DC7C2444-05F5-4A0F-A4F2-1DDA537FDD01}" type="presParOf" srcId="{FFB97C14-127D-4789-B8B7-74F47617990A}" destId="{E4DF0B71-E209-41C0-9612-5B04C8EFFC21}" srcOrd="8" destOrd="0" presId="urn:microsoft.com/office/officeart/2005/8/layout/vList2"/>
    <dgm:cxn modelId="{0526F8B9-A3B9-43A6-8700-36ACD16B53A8}" type="presParOf" srcId="{FFB97C14-127D-4789-B8B7-74F47617990A}" destId="{1CFA40D9-550B-4D10-AE9F-D2EB44E1B252}" srcOrd="9" destOrd="0" presId="urn:microsoft.com/office/officeart/2005/8/layout/vList2"/>
    <dgm:cxn modelId="{327F0DBE-B090-4AD3-A6F0-E15E046CAC6B}" type="presParOf" srcId="{FFB97C14-127D-4789-B8B7-74F47617990A}" destId="{A8673F55-E4FD-413D-8BFD-C4A306A435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9F49-8839-4C50-99C2-1085C09075B9}">
      <dsp:nvSpPr>
        <dsp:cNvPr id="0" name=""/>
        <dsp:cNvSpPr/>
      </dsp:nvSpPr>
      <dsp:spPr>
        <a:xfrm>
          <a:off x="0" y="739"/>
          <a:ext cx="68311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E59A1-659A-4F7E-9361-67B2F7B584DF}">
      <dsp:nvSpPr>
        <dsp:cNvPr id="0" name=""/>
        <dsp:cNvSpPr/>
      </dsp:nvSpPr>
      <dsp:spPr>
        <a:xfrm>
          <a:off x="0" y="739"/>
          <a:ext cx="6831118" cy="121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L’amicizia è stata una motivazione per </a:t>
          </a:r>
          <a:r>
            <a:rPr lang="it-IT" sz="2600" kern="1200" dirty="0" err="1"/>
            <a:t>Auggie</a:t>
          </a:r>
          <a:r>
            <a:rPr lang="it-IT" sz="2600" kern="1200" dirty="0"/>
            <a:t> a continuare l’anno di scuola media.</a:t>
          </a:r>
          <a:endParaRPr lang="en-US" sz="2600" kern="1200" dirty="0"/>
        </a:p>
      </dsp:txBody>
      <dsp:txXfrm>
        <a:off x="0" y="739"/>
        <a:ext cx="6831118" cy="1211684"/>
      </dsp:txXfrm>
    </dsp:sp>
    <dsp:sp modelId="{75C8CDB0-7D59-4255-868B-110237397012}">
      <dsp:nvSpPr>
        <dsp:cNvPr id="0" name=""/>
        <dsp:cNvSpPr/>
      </dsp:nvSpPr>
      <dsp:spPr>
        <a:xfrm>
          <a:off x="0" y="1212424"/>
          <a:ext cx="6831118" cy="0"/>
        </a:xfrm>
        <a:prstGeom prst="line">
          <a:avLst/>
        </a:prstGeom>
        <a:solidFill>
          <a:schemeClr val="accent2">
            <a:hueOff val="-824553"/>
            <a:satOff val="-626"/>
            <a:lumOff val="-637"/>
            <a:alphaOff val="0"/>
          </a:schemeClr>
        </a:solidFill>
        <a:ln w="12700" cap="flat" cmpd="sng" algn="ctr">
          <a:solidFill>
            <a:schemeClr val="accent2">
              <a:hueOff val="-824553"/>
              <a:satOff val="-626"/>
              <a:lumOff val="-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461CC-360D-4F32-B2C6-72441C36C775}">
      <dsp:nvSpPr>
        <dsp:cNvPr id="0" name=""/>
        <dsp:cNvSpPr/>
      </dsp:nvSpPr>
      <dsp:spPr>
        <a:xfrm>
          <a:off x="0" y="1212424"/>
          <a:ext cx="6831118" cy="121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Gli anni precedenti è sempre stata la mamma a dargli lezione.</a:t>
          </a:r>
          <a:endParaRPr lang="en-US" sz="2600" kern="1200" dirty="0"/>
        </a:p>
      </dsp:txBody>
      <dsp:txXfrm>
        <a:off x="0" y="1212424"/>
        <a:ext cx="6831118" cy="1211684"/>
      </dsp:txXfrm>
    </dsp:sp>
    <dsp:sp modelId="{39BBECCB-8CEC-4F87-B25A-CB9C2A36A500}">
      <dsp:nvSpPr>
        <dsp:cNvPr id="0" name=""/>
        <dsp:cNvSpPr/>
      </dsp:nvSpPr>
      <dsp:spPr>
        <a:xfrm>
          <a:off x="0" y="2424108"/>
          <a:ext cx="6831118" cy="0"/>
        </a:xfrm>
        <a:prstGeom prst="line">
          <a:avLst/>
        </a:prstGeom>
        <a:solidFill>
          <a:schemeClr val="accent2">
            <a:hueOff val="-1649105"/>
            <a:satOff val="-1252"/>
            <a:lumOff val="-1275"/>
            <a:alphaOff val="0"/>
          </a:schemeClr>
        </a:solidFill>
        <a:ln w="12700" cap="flat" cmpd="sng" algn="ctr">
          <a:solidFill>
            <a:schemeClr val="accent2">
              <a:hueOff val="-1649105"/>
              <a:satOff val="-1252"/>
              <a:lumOff val="-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21BD5-91EE-43CA-8ECF-E3FF22E326D7}">
      <dsp:nvSpPr>
        <dsp:cNvPr id="0" name=""/>
        <dsp:cNvSpPr/>
      </dsp:nvSpPr>
      <dsp:spPr>
        <a:xfrm>
          <a:off x="0" y="2424108"/>
          <a:ext cx="6831118" cy="121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Questo ha ristretto la sua socialità.</a:t>
          </a:r>
          <a:endParaRPr lang="en-US" sz="2600" kern="1200" dirty="0"/>
        </a:p>
      </dsp:txBody>
      <dsp:txXfrm>
        <a:off x="0" y="2424108"/>
        <a:ext cx="6831118" cy="1211684"/>
      </dsp:txXfrm>
    </dsp:sp>
    <dsp:sp modelId="{2604A0B1-028E-49C5-A57E-538D7A85112A}">
      <dsp:nvSpPr>
        <dsp:cNvPr id="0" name=""/>
        <dsp:cNvSpPr/>
      </dsp:nvSpPr>
      <dsp:spPr>
        <a:xfrm>
          <a:off x="0" y="3635792"/>
          <a:ext cx="6831118" cy="0"/>
        </a:xfrm>
        <a:prstGeom prst="line">
          <a:avLst/>
        </a:prstGeom>
        <a:solidFill>
          <a:schemeClr val="accent2">
            <a:hueOff val="-2473658"/>
            <a:satOff val="-1877"/>
            <a:lumOff val="-1912"/>
            <a:alphaOff val="0"/>
          </a:schemeClr>
        </a:solidFill>
        <a:ln w="12700" cap="flat" cmpd="sng" algn="ctr">
          <a:solidFill>
            <a:schemeClr val="accent2">
              <a:hueOff val="-2473658"/>
              <a:satOff val="-1877"/>
              <a:lumOff val="-19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423C8-DF37-4E03-87BD-AA791C3B7C74}">
      <dsp:nvSpPr>
        <dsp:cNvPr id="0" name=""/>
        <dsp:cNvSpPr/>
      </dsp:nvSpPr>
      <dsp:spPr>
        <a:xfrm>
          <a:off x="0" y="3635792"/>
          <a:ext cx="6831118" cy="121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I primi a essergli amici furono un ragazzo di nome Jack e una ragazza di nome </a:t>
          </a:r>
          <a:r>
            <a:rPr lang="it-IT" sz="2600" kern="1200" dirty="0" err="1"/>
            <a:t>Summer</a:t>
          </a:r>
          <a:r>
            <a:rPr lang="it-IT" sz="2600" kern="1200" dirty="0"/>
            <a:t>.</a:t>
          </a:r>
          <a:endParaRPr lang="en-US" sz="2600" kern="1200" dirty="0"/>
        </a:p>
      </dsp:txBody>
      <dsp:txXfrm>
        <a:off x="0" y="3635792"/>
        <a:ext cx="6831118" cy="1211684"/>
      </dsp:txXfrm>
    </dsp:sp>
    <dsp:sp modelId="{B0DC46A9-523A-403E-9C96-0D583646A2BB}">
      <dsp:nvSpPr>
        <dsp:cNvPr id="0" name=""/>
        <dsp:cNvSpPr/>
      </dsp:nvSpPr>
      <dsp:spPr>
        <a:xfrm>
          <a:off x="0" y="4847476"/>
          <a:ext cx="6831118" cy="0"/>
        </a:xfrm>
        <a:prstGeom prst="line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accent2">
              <a:hueOff val="-3298210"/>
              <a:satOff val="-2503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1E312-58A4-4A8A-BE54-DFA81264F09F}">
      <dsp:nvSpPr>
        <dsp:cNvPr id="0" name=""/>
        <dsp:cNvSpPr/>
      </dsp:nvSpPr>
      <dsp:spPr>
        <a:xfrm>
          <a:off x="0" y="4847476"/>
          <a:ext cx="6831118" cy="121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Però dopo, alla fine del film, gli altri bambini lo hanno accettato per quello che era.</a:t>
          </a:r>
          <a:endParaRPr lang="en-US" sz="2600" kern="1200" dirty="0"/>
        </a:p>
      </dsp:txBody>
      <dsp:txXfrm>
        <a:off x="0" y="4847476"/>
        <a:ext cx="6831118" cy="1211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D066-5A46-4F31-AEBD-C33E783212E4}">
      <dsp:nvSpPr>
        <dsp:cNvPr id="0" name=""/>
        <dsp:cNvSpPr/>
      </dsp:nvSpPr>
      <dsp:spPr>
        <a:xfrm>
          <a:off x="0" y="815410"/>
          <a:ext cx="6831118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La famiglia è stato il pilastro che ha sostenuto Auggie per molti anni, ed è composta da: sua madre, suo padre, sua sorella Olivia</a:t>
          </a:r>
          <a:endParaRPr lang="en-US" sz="1800" kern="1200"/>
        </a:p>
      </dsp:txBody>
      <dsp:txXfrm>
        <a:off x="33926" y="849336"/>
        <a:ext cx="6763266" cy="627128"/>
      </dsp:txXfrm>
    </dsp:sp>
    <dsp:sp modelId="{AE3FC7EF-CE3E-4ED7-9D23-A869868FD546}">
      <dsp:nvSpPr>
        <dsp:cNvPr id="0" name=""/>
        <dsp:cNvSpPr/>
      </dsp:nvSpPr>
      <dsp:spPr>
        <a:xfrm>
          <a:off x="0" y="1562230"/>
          <a:ext cx="6831118" cy="694980"/>
        </a:xfrm>
        <a:prstGeom prst="roundRect">
          <a:avLst/>
        </a:prstGeom>
        <a:solidFill>
          <a:schemeClr val="accent2">
            <a:hueOff val="-659642"/>
            <a:satOff val="-501"/>
            <a:lumOff val="-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 il suo cane Daisy.</a:t>
          </a:r>
          <a:endParaRPr lang="en-US" sz="1800" kern="1200" dirty="0"/>
        </a:p>
      </dsp:txBody>
      <dsp:txXfrm>
        <a:off x="33926" y="1596156"/>
        <a:ext cx="6763266" cy="627128"/>
      </dsp:txXfrm>
    </dsp:sp>
    <dsp:sp modelId="{C2C236DA-3041-4019-8271-4C9E61B564C3}">
      <dsp:nvSpPr>
        <dsp:cNvPr id="0" name=""/>
        <dsp:cNvSpPr/>
      </dsp:nvSpPr>
      <dsp:spPr>
        <a:xfrm>
          <a:off x="0" y="2309050"/>
          <a:ext cx="6831118" cy="694980"/>
        </a:xfrm>
        <a:prstGeom prst="roundRect">
          <a:avLst/>
        </a:prstGeom>
        <a:solidFill>
          <a:schemeClr val="accent2">
            <a:hueOff val="-1319284"/>
            <a:satOff val="-1001"/>
            <a:lumOff val="-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La mamma: una persona molto disponibile e gentile, è geniale per aiutare Auggie .</a:t>
          </a:r>
          <a:endParaRPr lang="en-US" sz="1800" kern="1200"/>
        </a:p>
      </dsp:txBody>
      <dsp:txXfrm>
        <a:off x="33926" y="2342976"/>
        <a:ext cx="6763266" cy="627128"/>
      </dsp:txXfrm>
    </dsp:sp>
    <dsp:sp modelId="{8DE05C02-6F57-48C7-B022-D6C764338DE8}">
      <dsp:nvSpPr>
        <dsp:cNvPr id="0" name=""/>
        <dsp:cNvSpPr/>
      </dsp:nvSpPr>
      <dsp:spPr>
        <a:xfrm>
          <a:off x="0" y="3055870"/>
          <a:ext cx="6831118" cy="694980"/>
        </a:xfrm>
        <a:prstGeom prst="roundRect">
          <a:avLst/>
        </a:prstGeom>
        <a:solidFill>
          <a:schemeClr val="accent2">
            <a:hueOff val="-1978926"/>
            <a:satOff val="-1502"/>
            <a:lumOff val="-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Il papà: è una persona molto buffa, giocherellona ma anche molto sensibile.</a:t>
          </a:r>
          <a:endParaRPr lang="en-US" sz="1800" kern="1200"/>
        </a:p>
      </dsp:txBody>
      <dsp:txXfrm>
        <a:off x="33926" y="3089796"/>
        <a:ext cx="6763266" cy="627128"/>
      </dsp:txXfrm>
    </dsp:sp>
    <dsp:sp modelId="{E4DF0B71-E209-41C0-9612-5B04C8EFFC21}">
      <dsp:nvSpPr>
        <dsp:cNvPr id="0" name=""/>
        <dsp:cNvSpPr/>
      </dsp:nvSpPr>
      <dsp:spPr>
        <a:xfrm>
          <a:off x="0" y="3802690"/>
          <a:ext cx="6831118" cy="694980"/>
        </a:xfrm>
        <a:prstGeom prst="roundRect">
          <a:avLst/>
        </a:prstGeom>
        <a:solidFill>
          <a:schemeClr val="accent2">
            <a:hueOff val="-2638568"/>
            <a:satOff val="-2002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sorella: Olivia detta Via è molto orgogliosa di suo fratello, lei lascia sempre tutto e dedica tanto spazio per </a:t>
          </a:r>
          <a:r>
            <a:rPr lang="it-IT" sz="1800" kern="1200" dirty="0" err="1"/>
            <a:t>Auggie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33926" y="3836616"/>
        <a:ext cx="6763266" cy="627128"/>
      </dsp:txXfrm>
    </dsp:sp>
    <dsp:sp modelId="{A8673F55-E4FD-413D-8BFD-C4A306A435FA}">
      <dsp:nvSpPr>
        <dsp:cNvPr id="0" name=""/>
        <dsp:cNvSpPr/>
      </dsp:nvSpPr>
      <dsp:spPr>
        <a:xfrm>
          <a:off x="0" y="4549510"/>
          <a:ext cx="6831118" cy="694980"/>
        </a:xfrm>
        <a:prstGeom prst="roundRect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Il cane: Daisy è un cane fedele e amorevole e tranquillizza Auggie nei momenti più difficili.</a:t>
          </a:r>
          <a:endParaRPr lang="en-US" sz="1800" kern="1200"/>
        </a:p>
      </dsp:txBody>
      <dsp:txXfrm>
        <a:off x="33926" y="4583436"/>
        <a:ext cx="6763266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8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rdownload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persona, esterni, albero, tuta&#10;&#10;Descrizione generata automaticamente">
            <a:extLst>
              <a:ext uri="{FF2B5EF4-FFF2-40B4-BE49-F238E27FC236}">
                <a16:creationId xmlns:a16="http://schemas.microsoft.com/office/drawing/2014/main" id="{6170D7DA-6CEA-BCB6-0391-8B6EFD928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7422B6-DD0F-05E6-3E86-6D618039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13" y="912426"/>
            <a:ext cx="9144000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WONDER</a:t>
            </a:r>
          </a:p>
        </p:txBody>
      </p:sp>
      <p:pic>
        <p:nvPicPr>
          <p:cNvPr id="6" name="caroline_pennell_we_re_going_to_be_friends_the_white_stripes_cover_wonder_soundtrack_-5150960252081392792">
            <a:hlinkClick r:id="" action="ppaction://media"/>
            <a:extLst>
              <a:ext uri="{FF2B5EF4-FFF2-40B4-BE49-F238E27FC236}">
                <a16:creationId xmlns:a16="http://schemas.microsoft.com/office/drawing/2014/main" id="{2B47FF7A-E053-9D2D-33B3-9A4A667A8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566" y="343423"/>
            <a:ext cx="400739" cy="4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94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9FC30-63C9-4643-98EF-7B1C31BE3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B76B338-5C91-48AF-BFFC-93C8AAD6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3303" y="435802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FE80B3-9970-48B3-8883-81ED2FE4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007832" y="467676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48AB9D8-F03E-2981-0FC1-F0809EE1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25808"/>
            <a:ext cx="6548127" cy="2141612"/>
          </a:xfrm>
        </p:spPr>
        <p:txBody>
          <a:bodyPr anchor="ctr">
            <a:normAutofit/>
          </a:bodyPr>
          <a:lstStyle/>
          <a:p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La sorella</a:t>
            </a:r>
          </a:p>
        </p:txBody>
      </p:sp>
      <p:pic>
        <p:nvPicPr>
          <p:cNvPr id="5" name="Segnaposto contenuto 4" descr="Immagine che contiene persona, folla&#10;&#10;Descrizione generata automaticamente">
            <a:extLst>
              <a:ext uri="{FF2B5EF4-FFF2-40B4-BE49-F238E27FC236}">
                <a16:creationId xmlns:a16="http://schemas.microsoft.com/office/drawing/2014/main" id="{E3AF8016-2516-B201-AB4F-FEBE1C27C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39965"/>
          <a:stretch/>
        </p:blipFill>
        <p:spPr>
          <a:xfrm>
            <a:off x="-6214" y="2018"/>
            <a:ext cx="12214825" cy="338338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A0617A-A703-6319-7E1B-170FAF6A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421" y="3525807"/>
            <a:ext cx="4788050" cy="2722593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È sempre </a:t>
            </a:r>
            <a:r>
              <a:rPr lang="en-US" sz="1800" dirty="0" err="1">
                <a:solidFill>
                  <a:schemeClr val="tx2"/>
                </a:solidFill>
              </a:rPr>
              <a:t>stata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premurosa</a:t>
            </a:r>
            <a:r>
              <a:rPr lang="en-US" sz="1800" dirty="0">
                <a:solidFill>
                  <a:schemeClr val="tx2"/>
                </a:solidFill>
              </a:rPr>
              <a:t> con il </a:t>
            </a:r>
            <a:r>
              <a:rPr lang="en-US" sz="1800" dirty="0" err="1">
                <a:solidFill>
                  <a:schemeClr val="tx2"/>
                </a:solidFill>
              </a:rPr>
              <a:t>fratello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terra, esterni, albero, bicicletta&#10;&#10;Descrizione generata automaticamente">
            <a:extLst>
              <a:ext uri="{FF2B5EF4-FFF2-40B4-BE49-F238E27FC236}">
                <a16:creationId xmlns:a16="http://schemas.microsoft.com/office/drawing/2014/main" id="{01065121-8811-C79D-2B06-FB0C1DCD5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808449-663E-11F8-6C2F-A3CD803E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20947"/>
            <a:ext cx="9144000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Il cane</a:t>
            </a:r>
            <a:br>
              <a:rPr lang="en-US" sz="5400" dirty="0"/>
            </a:br>
            <a:r>
              <a:rPr lang="en-US" sz="5400" dirty="0"/>
              <a:t>è sempre </a:t>
            </a:r>
            <a:r>
              <a:rPr lang="en-US" sz="5400" dirty="0" err="1"/>
              <a:t>stato</a:t>
            </a:r>
            <a:r>
              <a:rPr lang="en-US" sz="5400" dirty="0"/>
              <a:t> al suo </a:t>
            </a:r>
            <a:r>
              <a:rPr lang="en-US" sz="5400" dirty="0" err="1"/>
              <a:t>fianco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78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073F8F3-B63B-0B79-0B21-26690A95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it-IT" dirty="0"/>
              <a:t>La Famiglia</a:t>
            </a:r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7616FAD-8953-C72A-5B2E-8C2AF54BD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86532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1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5000">
        <p14:reveal/>
      </p:transition>
    </mc:Choice>
    <mc:Fallback xmlns="">
      <p:transition spd="slow" advTm="3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256C71-9972-5F50-D1B7-8C97A781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                                              </a:t>
            </a:r>
          </a:p>
          <a:p>
            <a:endParaRPr lang="it-IT" dirty="0"/>
          </a:p>
          <a:p>
            <a:r>
              <a:rPr lang="it-IT" dirty="0"/>
              <a:t>                                                  FINE</a:t>
            </a:r>
          </a:p>
          <a:p>
            <a:r>
              <a:rPr lang="it-IT" dirty="0"/>
              <a:t>                              Grazie per avermi ascoltato</a:t>
            </a:r>
          </a:p>
          <a:p>
            <a:pPr algn="r"/>
            <a:endParaRPr lang="it-IT" sz="2000" dirty="0"/>
          </a:p>
          <a:p>
            <a:pPr algn="r"/>
            <a:endParaRPr lang="it-IT" sz="2000" dirty="0"/>
          </a:p>
          <a:p>
            <a:pPr algn="r"/>
            <a:endParaRPr lang="it-IT" sz="2000" dirty="0"/>
          </a:p>
          <a:p>
            <a:pPr algn="r"/>
            <a:r>
              <a:rPr lang="it-IT" sz="2000" dirty="0"/>
              <a:t>Di Giovanni Ballotta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424680-67FE-AB93-8806-2B39732A5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66" y="599768"/>
            <a:ext cx="250786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9FC30-63C9-4643-98EF-7B1C31BE3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B76B338-5C91-48AF-BFFC-93C8AAD6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3303" y="435802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FE80B3-9970-48B3-8883-81ED2FE4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007832" y="467676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4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4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4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4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F0C675B-9DBA-4824-34AC-F0A48741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25808"/>
            <a:ext cx="6548127" cy="2141612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Il primo giorno di scuola</a:t>
            </a:r>
          </a:p>
        </p:txBody>
      </p:sp>
      <p:pic>
        <p:nvPicPr>
          <p:cNvPr id="5" name="Segnaposto contenuto 4" descr="Immagine che contiene esterni, edificio, persona, terra&#10;&#10;Descrizione generata automaticamente">
            <a:extLst>
              <a:ext uri="{FF2B5EF4-FFF2-40B4-BE49-F238E27FC236}">
                <a16:creationId xmlns:a16="http://schemas.microsoft.com/office/drawing/2014/main" id="{8464BB0D-2387-CFFE-C6A7-C5D225F8C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 b="38394"/>
          <a:stretch/>
        </p:blipFill>
        <p:spPr>
          <a:xfrm>
            <a:off x="-6214" y="2018"/>
            <a:ext cx="12214825" cy="338338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36D17E-89C3-5110-7E0E-AFB43351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717" y="4149097"/>
            <a:ext cx="4135754" cy="894909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Deve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essere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stato</a:t>
            </a:r>
            <a:r>
              <a:rPr lang="en-US" sz="1800" dirty="0">
                <a:solidFill>
                  <a:schemeClr val="tx2"/>
                </a:solidFill>
              </a:rPr>
              <a:t> molto </a:t>
            </a:r>
            <a:r>
              <a:rPr lang="en-US" sz="1800" dirty="0" err="1">
                <a:solidFill>
                  <a:schemeClr val="tx2"/>
                </a:solidFill>
              </a:rPr>
              <a:t>duro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persona, figlio, interni, ragazzo&#10;&#10;Descrizione generata automaticamente">
            <a:extLst>
              <a:ext uri="{FF2B5EF4-FFF2-40B4-BE49-F238E27FC236}">
                <a16:creationId xmlns:a16="http://schemas.microsoft.com/office/drawing/2014/main" id="{98CE4C8E-D9ED-E3F8-1BD1-0A4C7F576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359F74-B739-232B-3923-4470E444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4"/>
            <a:ext cx="9144000" cy="52545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Ma poi il primo </a:t>
            </a:r>
            <a:r>
              <a:rPr lang="en-US" sz="5400" b="1" dirty="0" err="1"/>
              <a:t>vero</a:t>
            </a:r>
            <a:r>
              <a:rPr lang="en-US" sz="5400" b="1" dirty="0"/>
              <a:t> </a:t>
            </a:r>
            <a:r>
              <a:rPr lang="en-US" sz="5400" b="1" dirty="0" err="1"/>
              <a:t>amico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761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9FC30-63C9-4643-98EF-7B1C31BE3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B76B338-5C91-48AF-BFFC-93C8AAD6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3303" y="435802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7FE80B3-9970-48B3-8883-81ED2FE4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007832" y="467676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F838F6F-02DF-561B-DAB2-20DDDEA4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25808"/>
            <a:ext cx="6548127" cy="2141612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L’amicizia ti tende la mano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22FB8C-D4AF-7A66-DA44-D932A31A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5" b="29813"/>
          <a:stretch/>
        </p:blipFill>
        <p:spPr>
          <a:xfrm>
            <a:off x="-6214" y="2018"/>
            <a:ext cx="12214825" cy="338338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4CA9BB-927F-DB58-F229-FCDD4ABD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421" y="3525807"/>
            <a:ext cx="4788050" cy="2046095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Il </a:t>
            </a:r>
            <a:r>
              <a:rPr lang="en-US" sz="1800" dirty="0" err="1">
                <a:solidFill>
                  <a:schemeClr val="tx2"/>
                </a:solidFill>
              </a:rPr>
              <a:t>sorriso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illumina</a:t>
            </a:r>
            <a:r>
              <a:rPr lang="en-US" sz="1800" dirty="0">
                <a:solidFill>
                  <a:schemeClr val="tx2"/>
                </a:solidFill>
              </a:rPr>
              <a:t> il </a:t>
            </a:r>
            <a:r>
              <a:rPr lang="en-US" sz="1800" dirty="0" err="1">
                <a:solidFill>
                  <a:schemeClr val="tx2"/>
                </a:solidFill>
              </a:rPr>
              <a:t>viso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7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DADF675-E9A4-2E9D-13E3-489D7CA0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it-IT" dirty="0"/>
              <a:t>L’Amicizia</a:t>
            </a:r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4" name="Segnaposto contenuto 2">
            <a:extLst>
              <a:ext uri="{FF2B5EF4-FFF2-40B4-BE49-F238E27FC236}">
                <a16:creationId xmlns:a16="http://schemas.microsoft.com/office/drawing/2014/main" id="{9D78461C-6481-C9E7-FC2E-0BD019CAC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78025"/>
              </p:ext>
            </p:extLst>
          </p:nvPr>
        </p:nvGraphicFramePr>
        <p:xfrm>
          <a:off x="5165410" y="188499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5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000">
        <p14:reveal/>
      </p:transition>
    </mc:Choice>
    <mc:Fallback xmlns="">
      <p:transition spd="slow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1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5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6" name="Rectangle 7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persona, esterni, gruppo, posando&#10;&#10;Descrizione generata automaticamente">
            <a:extLst>
              <a:ext uri="{FF2B5EF4-FFF2-40B4-BE49-F238E27FC236}">
                <a16:creationId xmlns:a16="http://schemas.microsoft.com/office/drawing/2014/main" id="{97E3D08B-3C77-103D-CAC1-11CA4580F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1530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157" name="Group 81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12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FF39E7-8FAC-6507-1BA0-5EE15256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4"/>
            <a:ext cx="9144000" cy="5326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/>
              <a:t>Finalmente</a:t>
            </a:r>
            <a:r>
              <a:rPr lang="en-US" sz="5400" dirty="0"/>
              <a:t> tanti amici</a:t>
            </a:r>
          </a:p>
        </p:txBody>
      </p:sp>
    </p:spTree>
    <p:extLst>
      <p:ext uri="{BB962C8B-B14F-4D97-AF65-F5344CB8AC3E}">
        <p14:creationId xmlns:p14="http://schemas.microsoft.com/office/powerpoint/2010/main" val="41617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persona, esterni, terra, persone&#10;&#10;Descrizione generata automaticamente">
            <a:extLst>
              <a:ext uri="{FF2B5EF4-FFF2-40B4-BE49-F238E27FC236}">
                <a16:creationId xmlns:a16="http://schemas.microsoft.com/office/drawing/2014/main" id="{068C9A13-46B2-DFF3-54C3-2B379E84E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14ED0B8-5CE6-4AC7-8B17-EA482227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29A6D1E-B2C5-4EA5-AE1C-38B013F2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9931AB8-CF9B-4AD8-AC1D-4C2601AAC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2CCADA-1B82-43E3-833B-4060BE7F5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7F08988-F992-4294-949D-DDCE169A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85FC3C8-5C9D-43F8-9E30-080325769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C109A7-0606-445C-9BD7-D34D2D56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22D562A-981A-4601-A486-56FF6166F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3ED2D30-01A5-481E-BC98-230A36B1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99B6A44-3E5B-4A1B-9F08-91A9AC7D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CEAA436-3B60-4F4D-969C-F9E59166B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012AB3E-0EB0-401C-AEB9-1B11EBFA2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12C0EF1-16A8-43D3-BB08-6324EA2B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0C8DD8-4E78-4609-8B03-3B0370779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F743F9-1D19-4FF2-8251-F57CA383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B321D0-DFB6-4B6E-906B-988177945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06D4111-68A3-4087-9A9D-1929BD935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306072-4363-499C-81A5-02B06A7F0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1D919DE-BA6B-4AFE-8C93-FE0D8613B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F5B730-8B89-4959-803E-A637FEE3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AD62196-A255-462C-806B-4343D253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5DB4585-EC2B-48C9-88AD-993DF150E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98895D7-763A-4933-9336-204257916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E65AD35-513F-4B81-B4DC-634963191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CC64BBD-6AF9-4976-B460-FFA23615C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F7C37CF-13E0-4F8F-9C0C-36F830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5D31D96-DD3E-4B9F-8596-594BFBE8D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693F56F-BB6A-475E-9C1D-15F77F3B1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5552F12-F557-4C88-869D-73EA86978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1692E3-49EE-410A-92E3-C182E8B30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A4744D7-5764-4D74-8DF2-28385F080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14" y="3733815"/>
            <a:ext cx="12208613" cy="3124184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5734BA-7266-280E-587C-67941692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02383"/>
            <a:ext cx="914400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LA FAMIGLIA</a:t>
            </a:r>
          </a:p>
        </p:txBody>
      </p:sp>
    </p:spTree>
    <p:extLst>
      <p:ext uri="{BB962C8B-B14F-4D97-AF65-F5344CB8AC3E}">
        <p14:creationId xmlns:p14="http://schemas.microsoft.com/office/powerpoint/2010/main" val="11024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DEDD41-6D1D-4433-9F7C-7667B5142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27C63-BD2A-4520-9061-C7ACB6DE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B653E9-2995-461A-9C83-38C4BA6F5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1856C3-3D04-4950-BB82-2FCCE7967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DBFD36-80D6-4CA3-9566-D110A50C3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BE01EF-C80B-4E45-B81D-C5C221793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675F51-DB44-4727-BBC8-75FF2012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22DE62-69D6-4E96-9F40-99D23AD18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C586B7-F196-4CAD-824C-49D0F37C8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905207-F5AE-4DE4-89E6-CA26B8B2D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70939-2DAA-400E-B84E-B2231F7F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34A940-918D-44F8-A7F3-EFCF2536F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457D38-2FD0-4614-AC99-692A2740A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939BC2-81A1-4C21-A0DB-3C2EF2D1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59E3C0-12A3-4208-9081-DB67F4E28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20A608-1DF1-4559-A7E4-283B0CF44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A63DDB-8D69-4EA3-9F08-8976C086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DD4EB1-0BC4-4D93-BECE-D87CB3A5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5B22AC-ED15-4F03-912F-1F00518E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7618BC-C25B-4F38-A366-2BEFD0D90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BCAFE3-32E9-4BAB-8F17-24E5DDAFE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D57C21-1C09-41A2-AC87-5A1BFEB6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A8924E-FA40-49EA-A9D8-058CC59F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160839-1C5C-4A97-8C92-A0DF4957B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E11515-664E-44C3-9BA8-723F44488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0C5201-6B21-4ADE-8531-A1FAB4D20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69E2AD-C5DE-499C-91E5-EA84806EE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E805CF-4DDE-40BC-B1CE-82E4A92D9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31D1AB-DC50-400F-AD4F-522E86385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7DF747-28C5-4839-A849-D8E4D085A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BBD0C3-D67F-435A-B9E8-610270A6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CD94F40-2309-4F0A-8219-2B82C855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46AE93E-1BA1-192A-BFF2-7E4946D6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5807"/>
            <a:ext cx="5552414" cy="2722593"/>
          </a:xfrm>
        </p:spPr>
        <p:txBody>
          <a:bodyPr anchor="t">
            <a:normAutofit/>
          </a:bodyPr>
          <a:lstStyle/>
          <a:p>
            <a:br>
              <a:rPr lang="it-IT" dirty="0"/>
            </a:br>
            <a:r>
              <a:rPr lang="it-IT" dirty="0"/>
              <a:t>La mamma</a:t>
            </a:r>
          </a:p>
        </p:txBody>
      </p:sp>
      <p:pic>
        <p:nvPicPr>
          <p:cNvPr id="5" name="Segnaposto contenuto 4" descr="Immagine che contiene persona, esterni, persone, folla&#10;&#10;Descrizione generata automaticamente">
            <a:extLst>
              <a:ext uri="{FF2B5EF4-FFF2-40B4-BE49-F238E27FC236}">
                <a16:creationId xmlns:a16="http://schemas.microsoft.com/office/drawing/2014/main" id="{413E22B8-7D78-2E36-05D5-C75E00DD0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b="18961"/>
          <a:stretch/>
        </p:blipFill>
        <p:spPr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309FD50C-C421-4491-AD26-9E8AA38B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8266" y="3779719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B5CD8E-9278-E813-EBC5-3CB40B24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250" y="3821266"/>
            <a:ext cx="5810221" cy="2558606"/>
          </a:xfrm>
        </p:spPr>
        <p:txBody>
          <a:bodyPr anchor="t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Lei ha sempre </a:t>
            </a:r>
            <a:r>
              <a:rPr lang="en-US" sz="2000" dirty="0" err="1"/>
              <a:t>creduto</a:t>
            </a:r>
            <a:r>
              <a:rPr lang="en-US" sz="2000" dirty="0"/>
              <a:t> in </a:t>
            </a:r>
            <a:r>
              <a:rPr lang="en-US" sz="2000" dirty="0" err="1"/>
              <a:t>lui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5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5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Segnaposto contenuto 4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B01EBBCC-3640-80DE-2FBA-6CEE15520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 b="1410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24F2D8-89BD-AB7F-7C76-994F4EAB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5"/>
            <a:ext cx="914400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Il </a:t>
            </a:r>
            <a:r>
              <a:rPr lang="en-US" sz="5400"/>
              <a:t>papà.</a:t>
            </a:r>
            <a:br>
              <a:rPr lang="en-US" sz="5400" dirty="0"/>
            </a:br>
            <a:r>
              <a:rPr lang="en-US" sz="5400" dirty="0"/>
              <a:t>È </a:t>
            </a:r>
            <a:r>
              <a:rPr lang="en-US" sz="5400" dirty="0" err="1"/>
              <a:t>stato</a:t>
            </a:r>
            <a:r>
              <a:rPr lang="en-US" sz="5400" dirty="0"/>
              <a:t> </a:t>
            </a:r>
            <a:r>
              <a:rPr lang="en-US" sz="5400" dirty="0" err="1"/>
              <a:t>lui</a:t>
            </a:r>
            <a:r>
              <a:rPr lang="en-US" sz="5400" dirty="0"/>
              <a:t> a </a:t>
            </a:r>
            <a:r>
              <a:rPr lang="en-US" sz="5400" dirty="0" err="1"/>
              <a:t>nascondere</a:t>
            </a:r>
            <a:br>
              <a:rPr lang="en-US" sz="5400" dirty="0"/>
            </a:br>
            <a:r>
              <a:rPr lang="en-US" sz="5400" dirty="0"/>
              <a:t> il casco… </a:t>
            </a:r>
          </a:p>
        </p:txBody>
      </p:sp>
    </p:spTree>
    <p:extLst>
      <p:ext uri="{BB962C8B-B14F-4D97-AF65-F5344CB8AC3E}">
        <p14:creationId xmlns:p14="http://schemas.microsoft.com/office/powerpoint/2010/main" val="32818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267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Posterama</vt:lpstr>
      <vt:lpstr>SineVTI</vt:lpstr>
      <vt:lpstr>WONDER</vt:lpstr>
      <vt:lpstr>Il primo giorno di scuola</vt:lpstr>
      <vt:lpstr>Ma poi il primo vero amico</vt:lpstr>
      <vt:lpstr>L’amicizia ti tende la mano</vt:lpstr>
      <vt:lpstr>L’Amicizia</vt:lpstr>
      <vt:lpstr>Finalmente tanti amici</vt:lpstr>
      <vt:lpstr>LA FAMIGLIA</vt:lpstr>
      <vt:lpstr> La mamma</vt:lpstr>
      <vt:lpstr>Il papà. È stato lui a nascondere  il casco… </vt:lpstr>
      <vt:lpstr> La sorella</vt:lpstr>
      <vt:lpstr>Il cane è sempre stato al suo fianco </vt:lpstr>
      <vt:lpstr>La Famiglia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</dc:title>
  <dc:creator>Francesco Ballotta</dc:creator>
  <cp:lastModifiedBy>Natalia Caracci</cp:lastModifiedBy>
  <cp:revision>15</cp:revision>
  <dcterms:created xsi:type="dcterms:W3CDTF">2022-05-30T18:30:16Z</dcterms:created>
  <dcterms:modified xsi:type="dcterms:W3CDTF">2022-06-15T14:43:19Z</dcterms:modified>
</cp:coreProperties>
</file>